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9" r:id="rId4"/>
    <p:sldId id="260" r:id="rId5"/>
    <p:sldId id="270" r:id="rId6"/>
    <p:sldId id="271" r:id="rId7"/>
    <p:sldId id="272" r:id="rId8"/>
    <p:sldId id="265" r:id="rId9"/>
    <p:sldId id="274" r:id="rId10"/>
    <p:sldId id="275" r:id="rId11"/>
    <p:sldId id="276" r:id="rId12"/>
    <p:sldId id="285" r:id="rId13"/>
    <p:sldId id="277" r:id="rId14"/>
    <p:sldId id="259" r:id="rId15"/>
    <p:sldId id="282" r:id="rId16"/>
    <p:sldId id="279" r:id="rId17"/>
    <p:sldId id="278" r:id="rId18"/>
    <p:sldId id="263" r:id="rId19"/>
    <p:sldId id="284" r:id="rId20"/>
    <p:sldId id="281" r:id="rId21"/>
    <p:sldId id="286" r:id="rId22"/>
    <p:sldId id="266" r:id="rId23"/>
  </p:sldIdLst>
  <p:sldSz cx="12192000" cy="6858000"/>
  <p:notesSz cx="9296400" cy="688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6FEB1E-708B-44CF-AF32-CEDCE7F6FBBA}" v="2" dt="2019-06-21T06:56:03.236"/>
  </p1510:revLst>
</p1510:revInfo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108" y="-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ANSAOI" userId="S::kuansaoi@pukyong.ac.kr::991128dd-9743-4220-8ab6-c2d7d1ca0a52" providerId="AD" clId="Web-{EC3B2683-7DD5-2F31-00B1-F35702A2A333}"/>
    <pc:docChg chg="delSld modSld">
      <pc:chgData name="KUANSAOI" userId="S::kuansaoi@pukyong.ac.kr::991128dd-9743-4220-8ab6-c2d7d1ca0a52" providerId="AD" clId="Web-{EC3B2683-7DD5-2F31-00B1-F35702A2A333}" dt="2019-06-21T06:53:15.724" v="302"/>
      <pc:docMkLst>
        <pc:docMk/>
      </pc:docMkLst>
      <pc:sldChg chg="addSp modSp">
        <pc:chgData name="KUANSAOI" userId="S::kuansaoi@pukyong.ac.kr::991128dd-9743-4220-8ab6-c2d7d1ca0a52" providerId="AD" clId="Web-{EC3B2683-7DD5-2F31-00B1-F35702A2A333}" dt="2019-06-21T06:24:23.789" v="198" actId="14100"/>
        <pc:sldMkLst>
          <pc:docMk/>
          <pc:sldMk cId="3491580147" sldId="257"/>
        </pc:sldMkLst>
        <pc:spChg chg="add mod">
          <ac:chgData name="KUANSAOI" userId="S::kuansaoi@pukyong.ac.kr::991128dd-9743-4220-8ab6-c2d7d1ca0a52" providerId="AD" clId="Web-{EC3B2683-7DD5-2F31-00B1-F35702A2A333}" dt="2019-06-21T06:24:23.789" v="198" actId="14100"/>
          <ac:spMkLst>
            <pc:docMk/>
            <pc:sldMk cId="3491580147" sldId="257"/>
            <ac:spMk id="3" creationId="{AE9A9AB5-DE8E-4196-849E-591481086D71}"/>
          </ac:spMkLst>
        </pc:spChg>
        <pc:graphicFrameChg chg="mod modGraphic">
          <ac:chgData name="KUANSAOI" userId="S::kuansaoi@pukyong.ac.kr::991128dd-9743-4220-8ab6-c2d7d1ca0a52" providerId="AD" clId="Web-{EC3B2683-7DD5-2F31-00B1-F35702A2A333}" dt="2019-06-21T06:20:38.773" v="56"/>
          <ac:graphicFrameMkLst>
            <pc:docMk/>
            <pc:sldMk cId="3491580147" sldId="257"/>
            <ac:graphicFrameMk id="4" creationId="{052E7E37-EAB3-406B-BEF6-775B5302AAD0}"/>
          </ac:graphicFrameMkLst>
        </pc:graphicFrameChg>
      </pc:sldChg>
      <pc:sldChg chg="addSp delSp modSp">
        <pc:chgData name="KUANSAOI" userId="S::kuansaoi@pukyong.ac.kr::991128dd-9743-4220-8ab6-c2d7d1ca0a52" providerId="AD" clId="Web-{EC3B2683-7DD5-2F31-00B1-F35702A2A333}" dt="2019-06-21T06:30:45.261" v="205"/>
        <pc:sldMkLst>
          <pc:docMk/>
          <pc:sldMk cId="3642117690" sldId="259"/>
        </pc:sldMkLst>
        <pc:spChg chg="add del mod">
          <ac:chgData name="KUANSAOI" userId="S::kuansaoi@pukyong.ac.kr::991128dd-9743-4220-8ab6-c2d7d1ca0a52" providerId="AD" clId="Web-{EC3B2683-7DD5-2F31-00B1-F35702A2A333}" dt="2019-06-21T06:30:45.261" v="205"/>
          <ac:spMkLst>
            <pc:docMk/>
            <pc:sldMk cId="3642117690" sldId="259"/>
            <ac:spMk id="7" creationId="{9E7B13CB-BAEF-4EC9-B462-B00C0A0EFFB3}"/>
          </ac:spMkLst>
        </pc:spChg>
      </pc:sldChg>
      <pc:sldChg chg="addSp modSp">
        <pc:chgData name="KUANSAOI" userId="S::kuansaoi@pukyong.ac.kr::991128dd-9743-4220-8ab6-c2d7d1ca0a52" providerId="AD" clId="Web-{EC3B2683-7DD5-2F31-00B1-F35702A2A333}" dt="2019-06-21T06:08:03.767" v="44" actId="20577"/>
        <pc:sldMkLst>
          <pc:docMk/>
          <pc:sldMk cId="2556128199" sldId="265"/>
        </pc:sldMkLst>
        <pc:spChg chg="mod">
          <ac:chgData name="KUANSAOI" userId="S::kuansaoi@pukyong.ac.kr::991128dd-9743-4220-8ab6-c2d7d1ca0a52" providerId="AD" clId="Web-{EC3B2683-7DD5-2F31-00B1-F35702A2A333}" dt="2019-06-21T06:02:52.620" v="17" actId="20577"/>
          <ac:spMkLst>
            <pc:docMk/>
            <pc:sldMk cId="2556128199" sldId="265"/>
            <ac:spMk id="2" creationId="{40FA52E6-97BE-48A8-80F7-A03D7DCFD5DA}"/>
          </ac:spMkLst>
        </pc:spChg>
        <pc:spChg chg="add mod">
          <ac:chgData name="KUANSAOI" userId="S::kuansaoi@pukyong.ac.kr::991128dd-9743-4220-8ab6-c2d7d1ca0a52" providerId="AD" clId="Web-{EC3B2683-7DD5-2F31-00B1-F35702A2A333}" dt="2019-06-21T06:08:03.767" v="44" actId="20577"/>
          <ac:spMkLst>
            <pc:docMk/>
            <pc:sldMk cId="2556128199" sldId="265"/>
            <ac:spMk id="3" creationId="{A0502A60-4CE2-4CE8-9383-38E03EE54ABA}"/>
          </ac:spMkLst>
        </pc:spChg>
      </pc:sldChg>
      <pc:sldChg chg="addSp modSp">
        <pc:chgData name="KUANSAOI" userId="S::kuansaoi@pukyong.ac.kr::991128dd-9743-4220-8ab6-c2d7d1ca0a52" providerId="AD" clId="Web-{EC3B2683-7DD5-2F31-00B1-F35702A2A333}" dt="2019-06-21T06:19:11.022" v="52" actId="1076"/>
        <pc:sldMkLst>
          <pc:docMk/>
          <pc:sldMk cId="415229035" sldId="276"/>
        </pc:sldMkLst>
        <pc:picChg chg="add mod">
          <ac:chgData name="KUANSAOI" userId="S::kuansaoi@pukyong.ac.kr::991128dd-9743-4220-8ab6-c2d7d1ca0a52" providerId="AD" clId="Web-{EC3B2683-7DD5-2F31-00B1-F35702A2A333}" dt="2019-06-21T06:19:11.022" v="52" actId="1076"/>
          <ac:picMkLst>
            <pc:docMk/>
            <pc:sldMk cId="415229035" sldId="276"/>
            <ac:picMk id="3" creationId="{5E5BB771-1A86-428D-952C-0B3EBEE98D9C}"/>
          </ac:picMkLst>
        </pc:picChg>
        <pc:picChg chg="mod">
          <ac:chgData name="KUANSAOI" userId="S::kuansaoi@pukyong.ac.kr::991128dd-9743-4220-8ab6-c2d7d1ca0a52" providerId="AD" clId="Web-{EC3B2683-7DD5-2F31-00B1-F35702A2A333}" dt="2019-06-21T06:19:07.475" v="51" actId="1076"/>
          <ac:picMkLst>
            <pc:docMk/>
            <pc:sldMk cId="415229035" sldId="276"/>
            <ac:picMk id="7" creationId="{8F6A0554-766D-49B7-A18C-E22CEFF78797}"/>
          </ac:picMkLst>
        </pc:picChg>
      </pc:sldChg>
      <pc:sldChg chg="modSp">
        <pc:chgData name="KUANSAOI" userId="S::kuansaoi@pukyong.ac.kr::991128dd-9743-4220-8ab6-c2d7d1ca0a52" providerId="AD" clId="Web-{EC3B2683-7DD5-2F31-00B1-F35702A2A333}" dt="2019-06-21T06:19:54.272" v="53" actId="1076"/>
        <pc:sldMkLst>
          <pc:docMk/>
          <pc:sldMk cId="2779088871" sldId="277"/>
        </pc:sldMkLst>
        <pc:picChg chg="mod">
          <ac:chgData name="KUANSAOI" userId="S::kuansaoi@pukyong.ac.kr::991128dd-9743-4220-8ab6-c2d7d1ca0a52" providerId="AD" clId="Web-{EC3B2683-7DD5-2F31-00B1-F35702A2A333}" dt="2019-06-21T06:19:54.272" v="53" actId="1076"/>
          <ac:picMkLst>
            <pc:docMk/>
            <pc:sldMk cId="2779088871" sldId="277"/>
            <ac:picMk id="3" creationId="{BA815954-0A9F-4051-9EB2-8C08A144C35C}"/>
          </ac:picMkLst>
        </pc:picChg>
      </pc:sldChg>
      <pc:sldChg chg="addSp modSp">
        <pc:chgData name="KUANSAOI" userId="S::kuansaoi@pukyong.ac.kr::991128dd-9743-4220-8ab6-c2d7d1ca0a52" providerId="AD" clId="Web-{EC3B2683-7DD5-2F31-00B1-F35702A2A333}" dt="2019-06-21T06:44:49.266" v="209" actId="1076"/>
        <pc:sldMkLst>
          <pc:docMk/>
          <pc:sldMk cId="303891551" sldId="279"/>
        </pc:sldMkLst>
        <pc:picChg chg="add mod">
          <ac:chgData name="KUANSAOI" userId="S::kuansaoi@pukyong.ac.kr::991128dd-9743-4220-8ab6-c2d7d1ca0a52" providerId="AD" clId="Web-{EC3B2683-7DD5-2F31-00B1-F35702A2A333}" dt="2019-06-21T06:44:49.266" v="209" actId="1076"/>
          <ac:picMkLst>
            <pc:docMk/>
            <pc:sldMk cId="303891551" sldId="279"/>
            <ac:picMk id="3" creationId="{1D607587-7439-4C73-91A6-71E21E02A225}"/>
          </ac:picMkLst>
        </pc:picChg>
      </pc:sldChg>
      <pc:sldChg chg="addSp delSp modSp del">
        <pc:chgData name="KUANSAOI" userId="S::kuansaoi@pukyong.ac.kr::991128dd-9743-4220-8ab6-c2d7d1ca0a52" providerId="AD" clId="Web-{EC3B2683-7DD5-2F31-00B1-F35702A2A333}" dt="2019-06-21T06:53:15.724" v="302"/>
        <pc:sldMkLst>
          <pc:docMk/>
          <pc:sldMk cId="2569360913" sldId="280"/>
        </pc:sldMkLst>
        <pc:spChg chg="del mod">
          <ac:chgData name="KUANSAOI" userId="S::kuansaoi@pukyong.ac.kr::991128dd-9743-4220-8ab6-c2d7d1ca0a52" providerId="AD" clId="Web-{EC3B2683-7DD5-2F31-00B1-F35702A2A333}" dt="2019-06-21T06:50:49.768" v="249"/>
          <ac:spMkLst>
            <pc:docMk/>
            <pc:sldMk cId="2569360913" sldId="280"/>
            <ac:spMk id="3" creationId="{47ADEC84-3613-4EC4-9455-D22FBE100730}"/>
          </ac:spMkLst>
        </pc:spChg>
        <pc:spChg chg="add del mod">
          <ac:chgData name="KUANSAOI" userId="S::kuansaoi@pukyong.ac.kr::991128dd-9743-4220-8ab6-c2d7d1ca0a52" providerId="AD" clId="Web-{EC3B2683-7DD5-2F31-00B1-F35702A2A333}" dt="2019-06-21T06:49:29.345" v="235"/>
          <ac:spMkLst>
            <pc:docMk/>
            <pc:sldMk cId="2569360913" sldId="280"/>
            <ac:spMk id="5" creationId="{697641A1-8770-4909-8645-7C97727C995D}"/>
          </ac:spMkLst>
        </pc:spChg>
        <pc:spChg chg="add del mod">
          <ac:chgData name="KUANSAOI" userId="S::kuansaoi@pukyong.ac.kr::991128dd-9743-4220-8ab6-c2d7d1ca0a52" providerId="AD" clId="Web-{EC3B2683-7DD5-2F31-00B1-F35702A2A333}" dt="2019-06-21T06:50:59.254" v="253"/>
          <ac:spMkLst>
            <pc:docMk/>
            <pc:sldMk cId="2569360913" sldId="280"/>
            <ac:spMk id="14" creationId="{0FA2E37A-7334-4C86-9D97-D8D727768626}"/>
          </ac:spMkLst>
        </pc:spChg>
        <pc:spChg chg="add mod">
          <ac:chgData name="KUANSAOI" userId="S::kuansaoi@pukyong.ac.kr::991128dd-9743-4220-8ab6-c2d7d1ca0a52" providerId="AD" clId="Web-{EC3B2683-7DD5-2F31-00B1-F35702A2A333}" dt="2019-06-21T06:52:20.255" v="260"/>
          <ac:spMkLst>
            <pc:docMk/>
            <pc:sldMk cId="2569360913" sldId="280"/>
            <ac:spMk id="18" creationId="{AC166D24-179D-47AF-BC17-310EB4715F48}"/>
          </ac:spMkLst>
        </pc:spChg>
        <pc:spChg chg="add mod">
          <ac:chgData name="KUANSAOI" userId="S::kuansaoi@pukyong.ac.kr::991128dd-9743-4220-8ab6-c2d7d1ca0a52" providerId="AD" clId="Web-{EC3B2683-7DD5-2F31-00B1-F35702A2A333}" dt="2019-06-21T06:52:20.270" v="261"/>
          <ac:spMkLst>
            <pc:docMk/>
            <pc:sldMk cId="2569360913" sldId="280"/>
            <ac:spMk id="20" creationId="{5EBFC057-A6DE-458F-9E19-25663665DBF7}"/>
          </ac:spMkLst>
        </pc:spChg>
        <pc:picChg chg="add del mod ord">
          <ac:chgData name="KUANSAOI" userId="S::kuansaoi@pukyong.ac.kr::991128dd-9743-4220-8ab6-c2d7d1ca0a52" providerId="AD" clId="Web-{EC3B2683-7DD5-2F31-00B1-F35702A2A333}" dt="2019-06-21T06:52:20.270" v="261"/>
          <ac:picMkLst>
            <pc:docMk/>
            <pc:sldMk cId="2569360913" sldId="280"/>
            <ac:picMk id="6" creationId="{D1638310-5661-4790-B083-0988009B8A72}"/>
          </ac:picMkLst>
        </pc:picChg>
        <pc:picChg chg="del">
          <ac:chgData name="KUANSAOI" userId="S::kuansaoi@pukyong.ac.kr::991128dd-9743-4220-8ab6-c2d7d1ca0a52" providerId="AD" clId="Web-{EC3B2683-7DD5-2F31-00B1-F35702A2A333}" dt="2019-06-21T06:49:10.189" v="234"/>
          <ac:picMkLst>
            <pc:docMk/>
            <pc:sldMk cId="2569360913" sldId="280"/>
            <ac:picMk id="7" creationId="{6F51D5C7-0F21-499E-894C-C0CE12A1B315}"/>
          </ac:picMkLst>
        </pc:picChg>
        <pc:picChg chg="add del mod">
          <ac:chgData name="KUANSAOI" userId="S::kuansaoi@pukyong.ac.kr::991128dd-9743-4220-8ab6-c2d7d1ca0a52" providerId="AD" clId="Web-{EC3B2683-7DD5-2F31-00B1-F35702A2A333}" dt="2019-06-21T06:50:48.221" v="248"/>
          <ac:picMkLst>
            <pc:docMk/>
            <pc:sldMk cId="2569360913" sldId="280"/>
            <ac:picMk id="9" creationId="{15CAEBF6-ECDB-4517-AB68-CC5A283D6CA9}"/>
          </ac:picMkLst>
        </pc:picChg>
        <pc:picChg chg="add del mod ord">
          <ac:chgData name="KUANSAOI" userId="S::kuansaoi@pukyong.ac.kr::991128dd-9743-4220-8ab6-c2d7d1ca0a52" providerId="AD" clId="Web-{EC3B2683-7DD5-2F31-00B1-F35702A2A333}" dt="2019-06-21T06:50:56.082" v="252"/>
          <ac:picMkLst>
            <pc:docMk/>
            <pc:sldMk cId="2569360913" sldId="280"/>
            <ac:picMk id="11" creationId="{7D307C95-9B6F-4BEE-826E-758355C4D15C}"/>
          </ac:picMkLst>
        </pc:picChg>
        <pc:picChg chg="add del mod ord">
          <ac:chgData name="KUANSAOI" userId="S::kuansaoi@pukyong.ac.kr::991128dd-9743-4220-8ab6-c2d7d1ca0a52" providerId="AD" clId="Web-{EC3B2683-7DD5-2F31-00B1-F35702A2A333}" dt="2019-06-21T06:52:20.255" v="260"/>
          <ac:picMkLst>
            <pc:docMk/>
            <pc:sldMk cId="2569360913" sldId="280"/>
            <ac:picMk id="15" creationId="{F3D1CB14-BA83-4293-AB8B-7C31E8911848}"/>
          </ac:picMkLst>
        </pc:picChg>
      </pc:sldChg>
      <pc:sldChg chg="addSp delSp modSp">
        <pc:chgData name="KUANSAOI" userId="S::kuansaoi@pukyong.ac.kr::991128dd-9743-4220-8ab6-c2d7d1ca0a52" providerId="AD" clId="Web-{EC3B2683-7DD5-2F31-00B1-F35702A2A333}" dt="2019-06-21T06:53:11.661" v="301" actId="1076"/>
        <pc:sldMkLst>
          <pc:docMk/>
          <pc:sldMk cId="2310449277" sldId="281"/>
        </pc:sldMkLst>
        <pc:spChg chg="mod">
          <ac:chgData name="KUANSAOI" userId="S::kuansaoi@pukyong.ac.kr::991128dd-9743-4220-8ab6-c2d7d1ca0a52" providerId="AD" clId="Web-{EC3B2683-7DD5-2F31-00B1-F35702A2A333}" dt="2019-06-21T06:52:52.864" v="288" actId="1076"/>
          <ac:spMkLst>
            <pc:docMk/>
            <pc:sldMk cId="2310449277" sldId="281"/>
            <ac:spMk id="2" creationId="{65B18313-9FB9-4D6F-86D9-27B5F6298D13}"/>
          </ac:spMkLst>
        </pc:spChg>
        <pc:spChg chg="del mod">
          <ac:chgData name="KUANSAOI" userId="S::kuansaoi@pukyong.ac.kr::991128dd-9743-4220-8ab6-c2d7d1ca0a52" providerId="AD" clId="Web-{EC3B2683-7DD5-2F31-00B1-F35702A2A333}" dt="2019-06-21T06:47:32.219" v="213"/>
          <ac:spMkLst>
            <pc:docMk/>
            <pc:sldMk cId="2310449277" sldId="281"/>
            <ac:spMk id="3" creationId="{75B684A7-2FED-4261-B1EA-6924E5E05852}"/>
          </ac:spMkLst>
        </pc:spChg>
        <pc:spChg chg="add del mod">
          <ac:chgData name="KUANSAOI" userId="S::kuansaoi@pukyong.ac.kr::991128dd-9743-4220-8ab6-c2d7d1ca0a52" providerId="AD" clId="Web-{EC3B2683-7DD5-2F31-00B1-F35702A2A333}" dt="2019-06-21T06:48:05.813" v="221"/>
          <ac:spMkLst>
            <pc:docMk/>
            <pc:sldMk cId="2310449277" sldId="281"/>
            <ac:spMk id="8" creationId="{EEAA3D5E-B7E0-431C-B8F4-7EB53F55D588}"/>
          </ac:spMkLst>
        </pc:spChg>
        <pc:spChg chg="add del mod">
          <ac:chgData name="KUANSAOI" userId="S::kuansaoi@pukyong.ac.kr::991128dd-9743-4220-8ab6-c2d7d1ca0a52" providerId="AD" clId="Web-{EC3B2683-7DD5-2F31-00B1-F35702A2A333}" dt="2019-06-21T06:52:11.849" v="256"/>
          <ac:spMkLst>
            <pc:docMk/>
            <pc:sldMk cId="2310449277" sldId="281"/>
            <ac:spMk id="14" creationId="{7713A966-233C-4DB7-955A-539D18AB64B9}"/>
          </ac:spMkLst>
        </pc:spChg>
        <pc:spChg chg="add mod">
          <ac:chgData name="KUANSAOI" userId="S::kuansaoi@pukyong.ac.kr::991128dd-9743-4220-8ab6-c2d7d1ca0a52" providerId="AD" clId="Web-{EC3B2683-7DD5-2F31-00B1-F35702A2A333}" dt="2019-06-21T06:52:57.333" v="291" actId="1076"/>
          <ac:spMkLst>
            <pc:docMk/>
            <pc:sldMk cId="2310449277" sldId="281"/>
            <ac:spMk id="21" creationId="{FF02A79A-7AB9-426E-BA1B-284CC8FB0483}"/>
          </ac:spMkLst>
        </pc:spChg>
        <pc:picChg chg="add mod ord">
          <ac:chgData name="KUANSAOI" userId="S::kuansaoi@pukyong.ac.kr::991128dd-9743-4220-8ab6-c2d7d1ca0a52" providerId="AD" clId="Web-{EC3B2683-7DD5-2F31-00B1-F35702A2A333}" dt="2019-06-21T06:52:54.333" v="289" actId="1076"/>
          <ac:picMkLst>
            <pc:docMk/>
            <pc:sldMk cId="2310449277" sldId="281"/>
            <ac:picMk id="4" creationId="{9E0C47E7-1BED-49E8-8EEC-9638AABDDC2A}"/>
          </ac:picMkLst>
        </pc:picChg>
        <pc:picChg chg="add del mod">
          <ac:chgData name="KUANSAOI" userId="S::kuansaoi@pukyong.ac.kr::991128dd-9743-4220-8ab6-c2d7d1ca0a52" providerId="AD" clId="Web-{EC3B2683-7DD5-2F31-00B1-F35702A2A333}" dt="2019-06-21T06:52:08.192" v="254"/>
          <ac:picMkLst>
            <pc:docMk/>
            <pc:sldMk cId="2310449277" sldId="281"/>
            <ac:picMk id="5" creationId="{98A482D6-7B76-4119-B00E-6C5EA4EC5484}"/>
          </ac:picMkLst>
        </pc:picChg>
        <pc:picChg chg="add del mod ord">
          <ac:chgData name="KUANSAOI" userId="S::kuansaoi@pukyong.ac.kr::991128dd-9743-4220-8ab6-c2d7d1ca0a52" providerId="AD" clId="Web-{EC3B2683-7DD5-2F31-00B1-F35702A2A333}" dt="2019-06-21T06:48:05.032" v="220"/>
          <ac:picMkLst>
            <pc:docMk/>
            <pc:sldMk cId="2310449277" sldId="281"/>
            <ac:picMk id="9" creationId="{AF2EBBCB-4B7C-4971-BACB-67DCC57328C8}"/>
          </ac:picMkLst>
        </pc:picChg>
        <pc:picChg chg="add del mod">
          <ac:chgData name="KUANSAOI" userId="S::kuansaoi@pukyong.ac.kr::991128dd-9743-4220-8ab6-c2d7d1ca0a52" providerId="AD" clId="Web-{EC3B2683-7DD5-2F31-00B1-F35702A2A333}" dt="2019-06-21T06:52:10.724" v="255"/>
          <ac:picMkLst>
            <pc:docMk/>
            <pc:sldMk cId="2310449277" sldId="281"/>
            <ac:picMk id="11" creationId="{DE29F6FB-F49B-4741-9335-8EC966E3E43E}"/>
          </ac:picMkLst>
        </pc:picChg>
        <pc:picChg chg="add mod ord">
          <ac:chgData name="KUANSAOI" userId="S::kuansaoi@pukyong.ac.kr::991128dd-9743-4220-8ab6-c2d7d1ca0a52" providerId="AD" clId="Web-{EC3B2683-7DD5-2F31-00B1-F35702A2A333}" dt="2019-06-21T06:53:08.599" v="299" actId="1076"/>
          <ac:picMkLst>
            <pc:docMk/>
            <pc:sldMk cId="2310449277" sldId="281"/>
            <ac:picMk id="15" creationId="{09E845A7-F9F2-4A8D-8CB5-230B22733F92}"/>
          </ac:picMkLst>
        </pc:picChg>
        <pc:picChg chg="add mod">
          <ac:chgData name="KUANSAOI" userId="S::kuansaoi@pukyong.ac.kr::991128dd-9743-4220-8ab6-c2d7d1ca0a52" providerId="AD" clId="Web-{EC3B2683-7DD5-2F31-00B1-F35702A2A333}" dt="2019-06-21T06:52:58.568" v="293" actId="1076"/>
          <ac:picMkLst>
            <pc:docMk/>
            <pc:sldMk cId="2310449277" sldId="281"/>
            <ac:picMk id="17" creationId="{6117CE10-B8FC-4015-A7B7-DD45B41566B8}"/>
          </ac:picMkLst>
        </pc:picChg>
        <pc:picChg chg="add mod">
          <ac:chgData name="KUANSAOI" userId="S::kuansaoi@pukyong.ac.kr::991128dd-9743-4220-8ab6-c2d7d1ca0a52" providerId="AD" clId="Web-{EC3B2683-7DD5-2F31-00B1-F35702A2A333}" dt="2019-06-21T06:53:11.661" v="301" actId="1076"/>
          <ac:picMkLst>
            <pc:docMk/>
            <pc:sldMk cId="2310449277" sldId="281"/>
            <ac:picMk id="19" creationId="{A2465C5E-CD6B-4264-A8AA-6BB1AF338B1D}"/>
          </ac:picMkLst>
        </pc:picChg>
      </pc:sldChg>
    </pc:docChg>
  </pc:docChgLst>
  <pc:docChgLst>
    <pc:chgData name="KUANSAOI" userId="S::kuansaoi@pukyong.ac.kr::991128dd-9743-4220-8ab6-c2d7d1ca0a52" providerId="AD" clId="Web-{B4867F17-820C-48A4-EDBE-059BBB3D7B2B}"/>
    <pc:docChg chg="addSld delSld modSld">
      <pc:chgData name="KUANSAOI" userId="S::kuansaoi@pukyong.ac.kr::991128dd-9743-4220-8ab6-c2d7d1ca0a52" providerId="AD" clId="Web-{B4867F17-820C-48A4-EDBE-059BBB3D7B2B}" dt="2019-06-19T16:46:00.038" v="145" actId="20577"/>
      <pc:docMkLst>
        <pc:docMk/>
      </pc:docMkLst>
      <pc:sldChg chg="addSp modSp">
        <pc:chgData name="KUANSAOI" userId="S::kuansaoi@pukyong.ac.kr::991128dd-9743-4220-8ab6-c2d7d1ca0a52" providerId="AD" clId="Web-{B4867F17-820C-48A4-EDBE-059BBB3D7B2B}" dt="2019-06-19T16:39:19.348" v="81" actId="1076"/>
        <pc:sldMkLst>
          <pc:docMk/>
          <pc:sldMk cId="3642117690" sldId="259"/>
        </pc:sldMkLst>
        <pc:spChg chg="add mod">
          <ac:chgData name="KUANSAOI" userId="S::kuansaoi@pukyong.ac.kr::991128dd-9743-4220-8ab6-c2d7d1ca0a52" providerId="AD" clId="Web-{B4867F17-820C-48A4-EDBE-059BBB3D7B2B}" dt="2019-06-19T16:39:19.348" v="81" actId="1076"/>
          <ac:spMkLst>
            <pc:docMk/>
            <pc:sldMk cId="3642117690" sldId="259"/>
            <ac:spMk id="5" creationId="{E406B316-C190-45A8-B1A5-E20D813EDB75}"/>
          </ac:spMkLst>
        </pc:spChg>
        <pc:picChg chg="mod">
          <ac:chgData name="KUANSAOI" userId="S::kuansaoi@pukyong.ac.kr::991128dd-9743-4220-8ab6-c2d7d1ca0a52" providerId="AD" clId="Web-{B4867F17-820C-48A4-EDBE-059BBB3D7B2B}" dt="2019-06-19T16:39:11.864" v="79" actId="1076"/>
          <ac:picMkLst>
            <pc:docMk/>
            <pc:sldMk cId="3642117690" sldId="259"/>
            <ac:picMk id="3" creationId="{C0351157-E522-44BB-86B9-8C90F217256D}"/>
          </ac:picMkLst>
        </pc:picChg>
      </pc:sldChg>
      <pc:sldChg chg="modSp">
        <pc:chgData name="KUANSAOI" userId="S::kuansaoi@pukyong.ac.kr::991128dd-9743-4220-8ab6-c2d7d1ca0a52" providerId="AD" clId="Web-{B4867F17-820C-48A4-EDBE-059BBB3D7B2B}" dt="2019-06-19T16:36:43.301" v="65" actId="20577"/>
        <pc:sldMkLst>
          <pc:docMk/>
          <pc:sldMk cId="2261273509" sldId="275"/>
        </pc:sldMkLst>
        <pc:spChg chg="mod">
          <ac:chgData name="KUANSAOI" userId="S::kuansaoi@pukyong.ac.kr::991128dd-9743-4220-8ab6-c2d7d1ca0a52" providerId="AD" clId="Web-{B4867F17-820C-48A4-EDBE-059BBB3D7B2B}" dt="2019-06-19T16:36:43.301" v="65" actId="20577"/>
          <ac:spMkLst>
            <pc:docMk/>
            <pc:sldMk cId="2261273509" sldId="275"/>
            <ac:spMk id="27" creationId="{6F706E86-AD36-4129-90F3-00AC968BA6FA}"/>
          </ac:spMkLst>
        </pc:spChg>
      </pc:sldChg>
      <pc:sldChg chg="modSp">
        <pc:chgData name="KUANSAOI" userId="S::kuansaoi@pukyong.ac.kr::991128dd-9743-4220-8ab6-c2d7d1ca0a52" providerId="AD" clId="Web-{B4867F17-820C-48A4-EDBE-059BBB3D7B2B}" dt="2019-06-19T16:40:15.819" v="88"/>
        <pc:sldMkLst>
          <pc:docMk/>
          <pc:sldMk cId="303891551" sldId="279"/>
        </pc:sldMkLst>
        <pc:spChg chg="mod">
          <ac:chgData name="KUANSAOI" userId="S::kuansaoi@pukyong.ac.kr::991128dd-9743-4220-8ab6-c2d7d1ca0a52" providerId="AD" clId="Web-{B4867F17-820C-48A4-EDBE-059BBB3D7B2B}" dt="2019-06-19T16:40:15.819" v="88"/>
          <ac:spMkLst>
            <pc:docMk/>
            <pc:sldMk cId="303891551" sldId="279"/>
            <ac:spMk id="2" creationId="{14279720-5F83-4B51-A0DF-41D3E23669B5}"/>
          </ac:spMkLst>
        </pc:spChg>
      </pc:sldChg>
      <pc:sldChg chg="addSp delSp modSp new mod setBg modClrScheme chgLayout">
        <pc:chgData name="KUANSAOI" userId="S::kuansaoi@pukyong.ac.kr::991128dd-9743-4220-8ab6-c2d7d1ca0a52" providerId="AD" clId="Web-{B4867F17-820C-48A4-EDBE-059BBB3D7B2B}" dt="2019-06-19T16:45:57.835" v="143" actId="20577"/>
        <pc:sldMkLst>
          <pc:docMk/>
          <pc:sldMk cId="217179919" sldId="282"/>
        </pc:sldMkLst>
        <pc:spChg chg="del">
          <ac:chgData name="KUANSAOI" userId="S::kuansaoi@pukyong.ac.kr::991128dd-9743-4220-8ab6-c2d7d1ca0a52" providerId="AD" clId="Web-{B4867F17-820C-48A4-EDBE-059BBB3D7B2B}" dt="2019-06-19T12:23:18.476" v="18"/>
          <ac:spMkLst>
            <pc:docMk/>
            <pc:sldMk cId="217179919" sldId="282"/>
            <ac:spMk id="2" creationId="{91F8F9D4-6D27-45BF-A333-8503E219FC02}"/>
          </ac:spMkLst>
        </pc:spChg>
        <pc:spChg chg="del">
          <ac:chgData name="KUANSAOI" userId="S::kuansaoi@pukyong.ac.kr::991128dd-9743-4220-8ab6-c2d7d1ca0a52" providerId="AD" clId="Web-{B4867F17-820C-48A4-EDBE-059BBB3D7B2B}" dt="2019-06-19T12:22:54.679" v="17"/>
          <ac:spMkLst>
            <pc:docMk/>
            <pc:sldMk cId="217179919" sldId="282"/>
            <ac:spMk id="3" creationId="{539C37B6-AE51-4751-8548-F0345541EB16}"/>
          </ac:spMkLst>
        </pc:spChg>
        <pc:spChg chg="mod">
          <ac:chgData name="KUANSAOI" userId="S::kuansaoi@pukyong.ac.kr::991128dd-9743-4220-8ab6-c2d7d1ca0a52" providerId="AD" clId="Web-{B4867F17-820C-48A4-EDBE-059BBB3D7B2B}" dt="2019-06-19T16:45:57.835" v="143" actId="20577"/>
          <ac:spMkLst>
            <pc:docMk/>
            <pc:sldMk cId="217179919" sldId="282"/>
            <ac:spMk id="4" creationId="{8F9F8E0B-8DF0-4F95-AD40-E85D4B23891D}"/>
          </ac:spMkLst>
        </pc:spChg>
        <pc:spChg chg="add del mod">
          <ac:chgData name="KUANSAOI" userId="S::kuansaoi@pukyong.ac.kr::991128dd-9743-4220-8ab6-c2d7d1ca0a52" providerId="AD" clId="Web-{B4867F17-820C-48A4-EDBE-059BBB3D7B2B}" dt="2019-06-19T12:24:37.940" v="22"/>
          <ac:spMkLst>
            <pc:docMk/>
            <pc:sldMk cId="217179919" sldId="282"/>
            <ac:spMk id="7" creationId="{FA22F234-3E49-49F0-B8D6-B9939F1CA761}"/>
          </ac:spMkLst>
        </pc:spChg>
        <pc:spChg chg="add del mod ord">
          <ac:chgData name="KUANSAOI" userId="S::kuansaoi@pukyong.ac.kr::991128dd-9743-4220-8ab6-c2d7d1ca0a52" providerId="AD" clId="Web-{B4867F17-820C-48A4-EDBE-059BBB3D7B2B}" dt="2019-06-19T16:38:27.854" v="69"/>
          <ac:spMkLst>
            <pc:docMk/>
            <pc:sldMk cId="217179919" sldId="282"/>
            <ac:spMk id="12" creationId="{53217150-8DAF-4861-81DF-9AFAC5371D5E}"/>
          </ac:spMkLst>
        </pc:spChg>
        <pc:spChg chg="add del mod ord">
          <ac:chgData name="KUANSAOI" userId="S::kuansaoi@pukyong.ac.kr::991128dd-9743-4220-8ab6-c2d7d1ca0a52" providerId="AD" clId="Web-{B4867F17-820C-48A4-EDBE-059BBB3D7B2B}" dt="2019-06-19T12:32:25.110" v="25"/>
          <ac:spMkLst>
            <pc:docMk/>
            <pc:sldMk cId="217179919" sldId="282"/>
            <ac:spMk id="13" creationId="{C3056952-F849-4867-B8DD-57507710741F}"/>
          </ac:spMkLst>
        </pc:spChg>
        <pc:picChg chg="add del mod ord">
          <ac:chgData name="KUANSAOI" userId="S::kuansaoi@pukyong.ac.kr::991128dd-9743-4220-8ab6-c2d7d1ca0a52" providerId="AD" clId="Web-{B4867F17-820C-48A4-EDBE-059BBB3D7B2B}" dt="2019-06-19T12:23:57.586" v="19"/>
          <ac:picMkLst>
            <pc:docMk/>
            <pc:sldMk cId="217179919" sldId="282"/>
            <ac:picMk id="4" creationId="{024838F2-7499-48E6-A842-50CBC4A6D0FE}"/>
          </ac:picMkLst>
        </pc:picChg>
        <pc:picChg chg="add del mod ord">
          <ac:chgData name="KUANSAOI" userId="S::kuansaoi@pukyong.ac.kr::991128dd-9743-4220-8ab6-c2d7d1ca0a52" providerId="AD" clId="Web-{B4867F17-820C-48A4-EDBE-059BBB3D7B2B}" dt="2019-06-19T12:24:23.306" v="21"/>
          <ac:picMkLst>
            <pc:docMk/>
            <pc:sldMk cId="217179919" sldId="282"/>
            <ac:picMk id="8" creationId="{F72F78DC-18F8-4FC7-9AB1-0DEFA073755C}"/>
          </ac:picMkLst>
        </pc:picChg>
        <pc:picChg chg="add mod ord">
          <ac:chgData name="KUANSAOI" userId="S::kuansaoi@pukyong.ac.kr::991128dd-9743-4220-8ab6-c2d7d1ca0a52" providerId="AD" clId="Web-{B4867F17-820C-48A4-EDBE-059BBB3D7B2B}" dt="2019-06-19T16:38:40.245" v="71"/>
          <ac:picMkLst>
            <pc:docMk/>
            <pc:sldMk cId="217179919" sldId="282"/>
            <ac:picMk id="10" creationId="{DF9312CE-1125-4598-A160-FDCD3DE5E283}"/>
          </ac:picMkLst>
        </pc:picChg>
        <pc:picChg chg="add mod ord">
          <ac:chgData name="KUANSAOI" userId="S::kuansaoi@pukyong.ac.kr::991128dd-9743-4220-8ab6-c2d7d1ca0a52" providerId="AD" clId="Web-{B4867F17-820C-48A4-EDBE-059BBB3D7B2B}" dt="2019-06-19T16:38:46.002" v="72" actId="1076"/>
          <ac:picMkLst>
            <pc:docMk/>
            <pc:sldMk cId="217179919" sldId="282"/>
            <ac:picMk id="14" creationId="{70549B5F-CE44-41AA-84AD-2A3AE2A0209D}"/>
          </ac:picMkLst>
        </pc:picChg>
      </pc:sldChg>
    </pc:docChg>
  </pc:docChgLst>
  <pc:docChgLst>
    <pc:chgData name="KUANSAOI" userId="S::kuansaoi@pukyong.ac.kr::991128dd-9743-4220-8ab6-c2d7d1ca0a52" providerId="AD" clId="Web-{A09FC9CE-055C-11AF-F2DB-CD5B910B7DB1}"/>
    <pc:docChg chg="modSld">
      <pc:chgData name="KUANSAOI" userId="S::kuansaoi@pukyong.ac.kr::991128dd-9743-4220-8ab6-c2d7d1ca0a52" providerId="AD" clId="Web-{A09FC9CE-055C-11AF-F2DB-CD5B910B7DB1}" dt="2019-06-18T08:38:52.181" v="30"/>
      <pc:docMkLst>
        <pc:docMk/>
      </pc:docMkLst>
      <pc:sldChg chg="modSp">
        <pc:chgData name="KUANSAOI" userId="S::kuansaoi@pukyong.ac.kr::991128dd-9743-4220-8ab6-c2d7d1ca0a52" providerId="AD" clId="Web-{A09FC9CE-055C-11AF-F2DB-CD5B910B7DB1}" dt="2019-06-18T08:12:25.699" v="2" actId="20577"/>
        <pc:sldMkLst>
          <pc:docMk/>
          <pc:sldMk cId="667678149" sldId="256"/>
        </pc:sldMkLst>
        <pc:spChg chg="mod">
          <ac:chgData name="KUANSAOI" userId="S::kuansaoi@pukyong.ac.kr::991128dd-9743-4220-8ab6-c2d7d1ca0a52" providerId="AD" clId="Web-{A09FC9CE-055C-11AF-F2DB-CD5B910B7DB1}" dt="2019-06-18T08:12:25.699" v="2" actId="20577"/>
          <ac:spMkLst>
            <pc:docMk/>
            <pc:sldMk cId="667678149" sldId="256"/>
            <ac:spMk id="3" creationId="{AAFF092C-06E9-4F50-8B4E-7757531F2B9B}"/>
          </ac:spMkLst>
        </pc:spChg>
      </pc:sldChg>
      <pc:sldChg chg="addSp delSp modSp">
        <pc:chgData name="KUANSAOI" userId="S::kuansaoi@pukyong.ac.kr::991128dd-9743-4220-8ab6-c2d7d1ca0a52" providerId="AD" clId="Web-{A09FC9CE-055C-11AF-F2DB-CD5B910B7DB1}" dt="2019-06-18T08:38:52.181" v="30"/>
        <pc:sldMkLst>
          <pc:docMk/>
          <pc:sldMk cId="3642117690" sldId="259"/>
        </pc:sldMkLst>
        <pc:spChg chg="add del mod">
          <ac:chgData name="KUANSAOI" userId="S::kuansaoi@pukyong.ac.kr::991128dd-9743-4220-8ab6-c2d7d1ca0a52" providerId="AD" clId="Web-{A09FC9CE-055C-11AF-F2DB-CD5B910B7DB1}" dt="2019-06-18T08:37:57.713" v="20"/>
          <ac:spMkLst>
            <pc:docMk/>
            <pc:sldMk cId="3642117690" sldId="259"/>
            <ac:spMk id="6" creationId="{30AF65A1-6DDA-4518-B30F-F7C0581C9B7C}"/>
          </ac:spMkLst>
        </pc:spChg>
        <pc:spChg chg="del mod">
          <ac:chgData name="KUANSAOI" userId="S::kuansaoi@pukyong.ac.kr::991128dd-9743-4220-8ab6-c2d7d1ca0a52" providerId="AD" clId="Web-{A09FC9CE-055C-11AF-F2DB-CD5B910B7DB1}" dt="2019-06-18T08:38:52.181" v="30"/>
          <ac:spMkLst>
            <pc:docMk/>
            <pc:sldMk cId="3642117690" sldId="259"/>
            <ac:spMk id="12" creationId="{A43DAD5C-FED3-4A93-98CA-E0D51A1D8724}"/>
          </ac:spMkLst>
        </pc:spChg>
        <pc:picChg chg="add mod">
          <ac:chgData name="KUANSAOI" userId="S::kuansaoi@pukyong.ac.kr::991128dd-9743-4220-8ab6-c2d7d1ca0a52" providerId="AD" clId="Web-{A09FC9CE-055C-11AF-F2DB-CD5B910B7DB1}" dt="2019-06-18T08:38:03.291" v="21" actId="1076"/>
          <ac:picMkLst>
            <pc:docMk/>
            <pc:sldMk cId="3642117690" sldId="259"/>
            <ac:picMk id="3" creationId="{C0351157-E522-44BB-86B9-8C90F217256D}"/>
          </ac:picMkLst>
        </pc:picChg>
        <pc:picChg chg="mod">
          <ac:chgData name="KUANSAOI" userId="S::kuansaoi@pukyong.ac.kr::991128dd-9743-4220-8ab6-c2d7d1ca0a52" providerId="AD" clId="Web-{A09FC9CE-055C-11AF-F2DB-CD5B910B7DB1}" dt="2019-06-18T08:37:45.666" v="16" actId="1076"/>
          <ac:picMkLst>
            <pc:docMk/>
            <pc:sldMk cId="3642117690" sldId="259"/>
            <ac:picMk id="4" creationId="{5B93FEBE-1DE6-4551-9B7A-B82FFCA79D8A}"/>
          </ac:picMkLst>
        </pc:picChg>
      </pc:sldChg>
      <pc:sldChg chg="modSp">
        <pc:chgData name="KUANSAOI" userId="S::kuansaoi@pukyong.ac.kr::991128dd-9743-4220-8ab6-c2d7d1ca0a52" providerId="AD" clId="Web-{A09FC9CE-055C-11AF-F2DB-CD5B910B7DB1}" dt="2019-06-18T08:12:34.512" v="7" actId="20577"/>
        <pc:sldMkLst>
          <pc:docMk/>
          <pc:sldMk cId="534749596" sldId="266"/>
        </pc:sldMkLst>
        <pc:spChg chg="mod">
          <ac:chgData name="KUANSAOI" userId="S::kuansaoi@pukyong.ac.kr::991128dd-9743-4220-8ab6-c2d7d1ca0a52" providerId="AD" clId="Web-{A09FC9CE-055C-11AF-F2DB-CD5B910B7DB1}" dt="2019-06-18T08:12:34.512" v="7" actId="20577"/>
          <ac:spMkLst>
            <pc:docMk/>
            <pc:sldMk cId="534749596" sldId="266"/>
            <ac:spMk id="3" creationId="{AAFF092C-06E9-4F50-8B4E-7757531F2B9B}"/>
          </ac:spMkLst>
        </pc:spChg>
      </pc:sldChg>
      <pc:sldChg chg="mod modShow">
        <pc:chgData name="KUANSAOI" userId="S::kuansaoi@pukyong.ac.kr::991128dd-9743-4220-8ab6-c2d7d1ca0a52" providerId="AD" clId="Web-{A09FC9CE-055C-11AF-F2DB-CD5B910B7DB1}" dt="2019-06-18T08:28:25.407" v="10"/>
        <pc:sldMkLst>
          <pc:docMk/>
          <pc:sldMk cId="2779088871" sldId="277"/>
        </pc:sldMkLst>
      </pc:sldChg>
    </pc:docChg>
  </pc:docChgLst>
  <pc:docChgLst>
    <pc:chgData name="KUANSAOI" userId="S::kuansaoi@pukyong.ac.kr::991128dd-9743-4220-8ab6-c2d7d1ca0a52" providerId="AD" clId="Web-{B2F75440-2C6B-081C-0431-0119AD712632}"/>
    <pc:docChg chg="modSld">
      <pc:chgData name="KUANSAOI" userId="S::kuansaoi@pukyong.ac.kr::991128dd-9743-4220-8ab6-c2d7d1ca0a52" providerId="AD" clId="Web-{B2F75440-2C6B-081C-0431-0119AD712632}" dt="2019-06-19T12:57:41.285" v="19" actId="14100"/>
      <pc:docMkLst>
        <pc:docMk/>
      </pc:docMkLst>
      <pc:sldChg chg="addSp delSp modSp">
        <pc:chgData name="KUANSAOI" userId="S::kuansaoi@pukyong.ac.kr::991128dd-9743-4220-8ab6-c2d7d1ca0a52" providerId="AD" clId="Web-{B2F75440-2C6B-081C-0431-0119AD712632}" dt="2019-06-19T12:57:41.285" v="19" actId="14100"/>
        <pc:sldMkLst>
          <pc:docMk/>
          <pc:sldMk cId="217179919" sldId="282"/>
        </pc:sldMkLst>
        <pc:spChg chg="add del">
          <ac:chgData name="KUANSAOI" userId="S::kuansaoi@pukyong.ac.kr::991128dd-9743-4220-8ab6-c2d7d1ca0a52" providerId="AD" clId="Web-{B2F75440-2C6B-081C-0431-0119AD712632}" dt="2019-06-19T12:57:14.191" v="9"/>
          <ac:spMkLst>
            <pc:docMk/>
            <pc:sldMk cId="217179919" sldId="282"/>
            <ac:spMk id="2" creationId="{E2B24623-7159-474A-A6F2-13300BA60509}"/>
          </ac:spMkLst>
        </pc:spChg>
        <pc:spChg chg="add del mod">
          <ac:chgData name="KUANSAOI" userId="S::kuansaoi@pukyong.ac.kr::991128dd-9743-4220-8ab6-c2d7d1ca0a52" providerId="AD" clId="Web-{B2F75440-2C6B-081C-0431-0119AD712632}" dt="2019-06-19T12:57:12.738" v="8"/>
          <ac:spMkLst>
            <pc:docMk/>
            <pc:sldMk cId="217179919" sldId="282"/>
            <ac:spMk id="3" creationId="{48732B68-C87D-42F2-9429-4A4D28B96F98}"/>
          </ac:spMkLst>
        </pc:spChg>
        <pc:spChg chg="add mod">
          <ac:chgData name="KUANSAOI" userId="S::kuansaoi@pukyong.ac.kr::991128dd-9743-4220-8ab6-c2d7d1ca0a52" providerId="AD" clId="Web-{B2F75440-2C6B-081C-0431-0119AD712632}" dt="2019-06-19T12:57:41.285" v="19" actId="14100"/>
          <ac:spMkLst>
            <pc:docMk/>
            <pc:sldMk cId="217179919" sldId="282"/>
            <ac:spMk id="4" creationId="{8F9F8E0B-8DF0-4F95-AD40-E85D4B23891D}"/>
          </ac:spMkLst>
        </pc:spChg>
        <pc:spChg chg="add del">
          <ac:chgData name="KUANSAOI" userId="S::kuansaoi@pukyong.ac.kr::991128dd-9743-4220-8ab6-c2d7d1ca0a52" providerId="AD" clId="Web-{B2F75440-2C6B-081C-0431-0119AD712632}" dt="2019-06-19T12:57:10.473" v="4"/>
          <ac:spMkLst>
            <pc:docMk/>
            <pc:sldMk cId="217179919" sldId="282"/>
            <ac:spMk id="5" creationId="{8216BE58-F9E7-4ECD-AB94-E7497276692C}"/>
          </ac:spMkLst>
        </pc:spChg>
      </pc:sldChg>
    </pc:docChg>
  </pc:docChgLst>
  <pc:docChgLst>
    <pc:chgData name="KUANSAOI" userId="S::kuansaoi@pukyong.ac.kr::991128dd-9743-4220-8ab6-c2d7d1ca0a52" providerId="AD" clId="Web-{2B6DD0DE-5102-D007-7915-E3BC49B8F3DE}"/>
    <pc:docChg chg="addSld modSld sldOrd">
      <pc:chgData name="KUANSAOI" userId="S::kuansaoi@pukyong.ac.kr::991128dd-9743-4220-8ab6-c2d7d1ca0a52" providerId="AD" clId="Web-{2B6DD0DE-5102-D007-7915-E3BC49B8F3DE}" dt="2019-06-17T15:02:14.975" v="17"/>
      <pc:docMkLst>
        <pc:docMk/>
      </pc:docMkLst>
      <pc:sldChg chg="addSp delSp modSp ord">
        <pc:chgData name="KUANSAOI" userId="S::kuansaoi@pukyong.ac.kr::991128dd-9743-4220-8ab6-c2d7d1ca0a52" providerId="AD" clId="Web-{2B6DD0DE-5102-D007-7915-E3BC49B8F3DE}" dt="2019-06-17T07:17:01.731" v="9"/>
        <pc:sldMkLst>
          <pc:docMk/>
          <pc:sldMk cId="3642117690" sldId="259"/>
        </pc:sldMkLst>
        <pc:spChg chg="del">
          <ac:chgData name="KUANSAOI" userId="S::kuansaoi@pukyong.ac.kr::991128dd-9743-4220-8ab6-c2d7d1ca0a52" providerId="AD" clId="Web-{2B6DD0DE-5102-D007-7915-E3BC49B8F3DE}" dt="2019-06-17T07:17:01.731" v="9"/>
          <ac:spMkLst>
            <pc:docMk/>
            <pc:sldMk cId="3642117690" sldId="259"/>
            <ac:spMk id="3" creationId="{B572C430-F7C0-4EBE-AAE5-86EA107B113C}"/>
          </ac:spMkLst>
        </pc:spChg>
        <pc:picChg chg="add mod ord">
          <ac:chgData name="KUANSAOI" userId="S::kuansaoi@pukyong.ac.kr::991128dd-9743-4220-8ab6-c2d7d1ca0a52" providerId="AD" clId="Web-{2B6DD0DE-5102-D007-7915-E3BC49B8F3DE}" dt="2019-06-17T07:17:01.731" v="9"/>
          <ac:picMkLst>
            <pc:docMk/>
            <pc:sldMk cId="3642117690" sldId="259"/>
            <ac:picMk id="4" creationId="{5B93FEBE-1DE6-4551-9B7A-B82FFCA79D8A}"/>
          </ac:picMkLst>
        </pc:picChg>
      </pc:sldChg>
      <pc:sldChg chg="mod ord modShow">
        <pc:chgData name="KUANSAOI" userId="S::kuansaoi@pukyong.ac.kr::991128dd-9743-4220-8ab6-c2d7d1ca0a52" providerId="AD" clId="Web-{2B6DD0DE-5102-D007-7915-E3BC49B8F3DE}" dt="2019-06-17T07:13:23.778" v="2"/>
        <pc:sldMkLst>
          <pc:docMk/>
          <pc:sldMk cId="2951931855" sldId="263"/>
        </pc:sldMkLst>
      </pc:sldChg>
      <pc:sldChg chg="addSp delSp modSp new mod modClrScheme chgLayout">
        <pc:chgData name="KUANSAOI" userId="S::kuansaoi@pukyong.ac.kr::991128dd-9743-4220-8ab6-c2d7d1ca0a52" providerId="AD" clId="Web-{2B6DD0DE-5102-D007-7915-E3BC49B8F3DE}" dt="2019-06-17T08:12:52.147" v="15"/>
        <pc:sldMkLst>
          <pc:docMk/>
          <pc:sldMk cId="2779088871" sldId="277"/>
        </pc:sldMkLst>
        <pc:spChg chg="mod ord">
          <ac:chgData name="KUANSAOI" userId="S::kuansaoi@pukyong.ac.kr::991128dd-9743-4220-8ab6-c2d7d1ca0a52" providerId="AD" clId="Web-{2B6DD0DE-5102-D007-7915-E3BC49B8F3DE}" dt="2019-06-17T08:00:01.901" v="10"/>
          <ac:spMkLst>
            <pc:docMk/>
            <pc:sldMk cId="2779088871" sldId="277"/>
            <ac:spMk id="2" creationId="{1130A6AE-1A8D-4694-99F5-76593EC0DF4D}"/>
          </ac:spMkLst>
        </pc:spChg>
        <pc:spChg chg="del">
          <ac:chgData name="KUANSAOI" userId="S::kuansaoi@pukyong.ac.kr::991128dd-9743-4220-8ab6-c2d7d1ca0a52" providerId="AD" clId="Web-{2B6DD0DE-5102-D007-7915-E3BC49B8F3DE}" dt="2019-06-17T08:00:01.901" v="10"/>
          <ac:spMkLst>
            <pc:docMk/>
            <pc:sldMk cId="2779088871" sldId="277"/>
            <ac:spMk id="3" creationId="{E33A1F2B-54CF-44C2-865C-2F54ADDBC488}"/>
          </ac:spMkLst>
        </pc:spChg>
        <pc:spChg chg="del mod ord">
          <ac:chgData name="KUANSAOI" userId="S::kuansaoi@pukyong.ac.kr::991128dd-9743-4220-8ab6-c2d7d1ca0a52" providerId="AD" clId="Web-{2B6DD0DE-5102-D007-7915-E3BC49B8F3DE}" dt="2019-06-17T08:00:05.104" v="11"/>
          <ac:spMkLst>
            <pc:docMk/>
            <pc:sldMk cId="2779088871" sldId="277"/>
            <ac:spMk id="4" creationId="{32A4EDF0-9AC7-4E2A-B447-47B52064A43F}"/>
          </ac:spMkLst>
        </pc:spChg>
        <pc:spChg chg="del">
          <ac:chgData name="KUANSAOI" userId="S::kuansaoi@pukyong.ac.kr::991128dd-9743-4220-8ab6-c2d7d1ca0a52" providerId="AD" clId="Web-{2B6DD0DE-5102-D007-7915-E3BC49B8F3DE}" dt="2019-06-17T08:00:01.901" v="10"/>
          <ac:spMkLst>
            <pc:docMk/>
            <pc:sldMk cId="2779088871" sldId="277"/>
            <ac:spMk id="5" creationId="{4AAF3797-F8A8-429F-80D0-3C449FF97537}"/>
          </ac:spMkLst>
        </pc:spChg>
        <pc:spChg chg="del mod ord">
          <ac:chgData name="KUANSAOI" userId="S::kuansaoi@pukyong.ac.kr::991128dd-9743-4220-8ab6-c2d7d1ca0a52" providerId="AD" clId="Web-{2B6DD0DE-5102-D007-7915-E3BC49B8F3DE}" dt="2019-06-17T08:00:20.729" v="12"/>
          <ac:spMkLst>
            <pc:docMk/>
            <pc:sldMk cId="2779088871" sldId="277"/>
            <ac:spMk id="6" creationId="{43F53FF1-4861-45AA-810B-BD8A216119DE}"/>
          </ac:spMkLst>
        </pc:spChg>
        <pc:spChg chg="add del mod">
          <ac:chgData name="KUANSAOI" userId="S::kuansaoi@pukyong.ac.kr::991128dd-9743-4220-8ab6-c2d7d1ca0a52" providerId="AD" clId="Web-{2B6DD0DE-5102-D007-7915-E3BC49B8F3DE}" dt="2019-06-17T08:12:52.147" v="15"/>
          <ac:spMkLst>
            <pc:docMk/>
            <pc:sldMk cId="2779088871" sldId="277"/>
            <ac:spMk id="12" creationId="{FF29BE6F-6E54-4E6D-B387-7170F4E26796}"/>
          </ac:spMkLst>
        </pc:spChg>
        <pc:spChg chg="add mod">
          <ac:chgData name="KUANSAOI" userId="S::kuansaoi@pukyong.ac.kr::991128dd-9743-4220-8ab6-c2d7d1ca0a52" providerId="AD" clId="Web-{2B6DD0DE-5102-D007-7915-E3BC49B8F3DE}" dt="2019-06-17T08:12:49.444" v="14"/>
          <ac:spMkLst>
            <pc:docMk/>
            <pc:sldMk cId="2779088871" sldId="277"/>
            <ac:spMk id="14" creationId="{0A8B86A8-6693-4305-BF64-E9BCFFF05209}"/>
          </ac:spMkLst>
        </pc:spChg>
        <pc:picChg chg="add del mod ord">
          <ac:chgData name="KUANSAOI" userId="S::kuansaoi@pukyong.ac.kr::991128dd-9743-4220-8ab6-c2d7d1ca0a52" providerId="AD" clId="Web-{2B6DD0DE-5102-D007-7915-E3BC49B8F3DE}" dt="2019-06-17T08:12:48.272" v="13"/>
          <ac:picMkLst>
            <pc:docMk/>
            <pc:sldMk cId="2779088871" sldId="277"/>
            <ac:picMk id="7" creationId="{F42074A5-798F-46F9-9B8B-C48F7E3827AF}"/>
          </ac:picMkLst>
        </pc:picChg>
        <pc:picChg chg="add del mod ord">
          <ac:chgData name="KUANSAOI" userId="S::kuansaoi@pukyong.ac.kr::991128dd-9743-4220-8ab6-c2d7d1ca0a52" providerId="AD" clId="Web-{2B6DD0DE-5102-D007-7915-E3BC49B8F3DE}" dt="2019-06-17T08:12:49.444" v="14"/>
          <ac:picMkLst>
            <pc:docMk/>
            <pc:sldMk cId="2779088871" sldId="277"/>
            <ac:picMk id="9" creationId="{D4CB73AF-91F6-43A4-B295-BCDCDA5D3162}"/>
          </ac:picMkLst>
        </pc:picChg>
        <pc:picChg chg="add mod ord">
          <ac:chgData name="KUANSAOI" userId="S::kuansaoi@pukyong.ac.kr::991128dd-9743-4220-8ab6-c2d7d1ca0a52" providerId="AD" clId="Web-{2B6DD0DE-5102-D007-7915-E3BC49B8F3DE}" dt="2019-06-17T08:12:52.147" v="15"/>
          <ac:picMkLst>
            <pc:docMk/>
            <pc:sldMk cId="2779088871" sldId="277"/>
            <ac:picMk id="15" creationId="{F830DA62-EB47-4C65-A002-5A931492F7B2}"/>
          </ac:picMkLst>
        </pc:picChg>
      </pc:sldChg>
    </pc:docChg>
  </pc:docChgLst>
  <pc:docChgLst>
    <pc:chgData name="KUANSAOI" userId="S::kuansaoi@pukyong.ac.kr::991128dd-9743-4220-8ab6-c2d7d1ca0a52" providerId="AD" clId="Web-{B4AA7AC7-997A-CA3A-E088-11108E908B94}"/>
    <pc:docChg chg="addSld modSld">
      <pc:chgData name="KUANSAOI" userId="S::kuansaoi@pukyong.ac.kr::991128dd-9743-4220-8ab6-c2d7d1ca0a52" providerId="AD" clId="Web-{B4AA7AC7-997A-CA3A-E088-11108E908B94}" dt="2019-07-16T04:54:07.725" v="291" actId="20577"/>
      <pc:docMkLst>
        <pc:docMk/>
      </pc:docMkLst>
      <pc:sldChg chg="modSp">
        <pc:chgData name="KUANSAOI" userId="S::kuansaoi@pukyong.ac.kr::991128dd-9743-4220-8ab6-c2d7d1ca0a52" providerId="AD" clId="Web-{B4AA7AC7-997A-CA3A-E088-11108E908B94}" dt="2019-07-16T04:32:11.451" v="239" actId="20577"/>
        <pc:sldMkLst>
          <pc:docMk/>
          <pc:sldMk cId="3986777919" sldId="278"/>
        </pc:sldMkLst>
        <pc:spChg chg="mod">
          <ac:chgData name="KUANSAOI" userId="S::kuansaoi@pukyong.ac.kr::991128dd-9743-4220-8ab6-c2d7d1ca0a52" providerId="AD" clId="Web-{B4AA7AC7-997A-CA3A-E088-11108E908B94}" dt="2019-07-16T04:32:11.451" v="239" actId="20577"/>
          <ac:spMkLst>
            <pc:docMk/>
            <pc:sldMk cId="3986777919" sldId="278"/>
            <ac:spMk id="2" creationId="{9C2A486B-43C3-4CBA-A43E-EE124966D893}"/>
          </ac:spMkLst>
        </pc:spChg>
      </pc:sldChg>
      <pc:sldChg chg="addSp modSp">
        <pc:chgData name="KUANSAOI" userId="S::kuansaoi@pukyong.ac.kr::991128dd-9743-4220-8ab6-c2d7d1ca0a52" providerId="AD" clId="Web-{B4AA7AC7-997A-CA3A-E088-11108E908B94}" dt="2019-07-16T03:21:45.159" v="230"/>
        <pc:sldMkLst>
          <pc:docMk/>
          <pc:sldMk cId="3580916337" sldId="284"/>
        </pc:sldMkLst>
        <pc:spChg chg="add mod">
          <ac:chgData name="KUANSAOI" userId="S::kuansaoi@pukyong.ac.kr::991128dd-9743-4220-8ab6-c2d7d1ca0a52" providerId="AD" clId="Web-{B4AA7AC7-997A-CA3A-E088-11108E908B94}" dt="2019-07-16T03:18:03.329" v="117" actId="20577"/>
          <ac:spMkLst>
            <pc:docMk/>
            <pc:sldMk cId="3580916337" sldId="284"/>
            <ac:spMk id="3" creationId="{0033FF27-48CA-49CD-944E-72C956A9965A}"/>
          </ac:spMkLst>
        </pc:spChg>
        <pc:spChg chg="add mod">
          <ac:chgData name="KUANSAOI" userId="S::kuansaoi@pukyong.ac.kr::991128dd-9743-4220-8ab6-c2d7d1ca0a52" providerId="AD" clId="Web-{B4AA7AC7-997A-CA3A-E088-11108E908B94}" dt="2019-07-16T03:18:08.532" v="120" actId="20577"/>
          <ac:spMkLst>
            <pc:docMk/>
            <pc:sldMk cId="3580916337" sldId="284"/>
            <ac:spMk id="4" creationId="{F40B0C45-D480-481D-BB30-ABD3CBAC4F62}"/>
          </ac:spMkLst>
        </pc:spChg>
        <pc:spChg chg="add mod">
          <ac:chgData name="KUANSAOI" userId="S::kuansaoi@pukyong.ac.kr::991128dd-9743-4220-8ab6-c2d7d1ca0a52" providerId="AD" clId="Web-{B4AA7AC7-997A-CA3A-E088-11108E908B94}" dt="2019-07-16T03:21:39.425" v="224" actId="20577"/>
          <ac:spMkLst>
            <pc:docMk/>
            <pc:sldMk cId="3580916337" sldId="284"/>
            <ac:spMk id="5" creationId="{DE78134C-4BDE-4A79-BB1F-BA1B893E5CB6}"/>
          </ac:spMkLst>
        </pc:spChg>
        <pc:spChg chg="add mod">
          <ac:chgData name="KUANSAOI" userId="S::kuansaoi@pukyong.ac.kr::991128dd-9743-4220-8ab6-c2d7d1ca0a52" providerId="AD" clId="Web-{B4AA7AC7-997A-CA3A-E088-11108E908B94}" dt="2019-07-16T03:21:41.597" v="227" actId="20577"/>
          <ac:spMkLst>
            <pc:docMk/>
            <pc:sldMk cId="3580916337" sldId="284"/>
            <ac:spMk id="6" creationId="{EFE9D61A-D0A2-4BEA-AD34-EE413386B4C2}"/>
          </ac:spMkLst>
        </pc:spChg>
        <pc:spChg chg="add mod">
          <ac:chgData name="KUANSAOI" userId="S::kuansaoi@pukyong.ac.kr::991128dd-9743-4220-8ab6-c2d7d1ca0a52" providerId="AD" clId="Web-{B4AA7AC7-997A-CA3A-E088-11108E908B94}" dt="2019-07-16T03:21:45.159" v="230"/>
          <ac:spMkLst>
            <pc:docMk/>
            <pc:sldMk cId="3580916337" sldId="284"/>
            <ac:spMk id="7" creationId="{73D5D254-9AFE-42EE-A0D5-C32CE8E2BD5F}"/>
          </ac:spMkLst>
        </pc:spChg>
      </pc:sldChg>
      <pc:sldChg chg="new mod modShow">
        <pc:chgData name="KUANSAOI" userId="S::kuansaoi@pukyong.ac.kr::991128dd-9743-4220-8ab6-c2d7d1ca0a52" providerId="AD" clId="Web-{B4AA7AC7-997A-CA3A-E088-11108E908B94}" dt="2019-07-16T03:55:23.116" v="232"/>
        <pc:sldMkLst>
          <pc:docMk/>
          <pc:sldMk cId="2497991136" sldId="285"/>
        </pc:sldMkLst>
      </pc:sldChg>
      <pc:sldChg chg="addSp delSp modSp new">
        <pc:chgData name="KUANSAOI" userId="S::kuansaoi@pukyong.ac.kr::991128dd-9743-4220-8ab6-c2d7d1ca0a52" providerId="AD" clId="Web-{B4AA7AC7-997A-CA3A-E088-11108E908B94}" dt="2019-07-16T04:54:07.194" v="289" actId="20577"/>
        <pc:sldMkLst>
          <pc:docMk/>
          <pc:sldMk cId="497331265" sldId="286"/>
        </pc:sldMkLst>
        <pc:spChg chg="mod">
          <ac:chgData name="KUANSAOI" userId="S::kuansaoi@pukyong.ac.kr::991128dd-9743-4220-8ab6-c2d7d1ca0a52" providerId="AD" clId="Web-{B4AA7AC7-997A-CA3A-E088-11108E908B94}" dt="2019-07-16T04:54:07.194" v="289" actId="20577"/>
          <ac:spMkLst>
            <pc:docMk/>
            <pc:sldMk cId="497331265" sldId="286"/>
            <ac:spMk id="2" creationId="{F8BE4CA2-21A8-4579-8FA5-0C00139D3108}"/>
          </ac:spMkLst>
        </pc:spChg>
        <pc:spChg chg="del">
          <ac:chgData name="KUANSAOI" userId="S::kuansaoi@pukyong.ac.kr::991128dd-9743-4220-8ab6-c2d7d1ca0a52" providerId="AD" clId="Web-{B4AA7AC7-997A-CA3A-E088-11108E908B94}" dt="2019-07-16T04:53:45.801" v="243"/>
          <ac:spMkLst>
            <pc:docMk/>
            <pc:sldMk cId="497331265" sldId="286"/>
            <ac:spMk id="3" creationId="{F830ACDF-BFA6-493C-8997-875ED96C33D2}"/>
          </ac:spMkLst>
        </pc:spChg>
        <pc:picChg chg="add mod ord">
          <ac:chgData name="KUANSAOI" userId="S::kuansaoi@pukyong.ac.kr::991128dd-9743-4220-8ab6-c2d7d1ca0a52" providerId="AD" clId="Web-{B4AA7AC7-997A-CA3A-E088-11108E908B94}" dt="2019-07-16T04:53:45.801" v="243"/>
          <ac:picMkLst>
            <pc:docMk/>
            <pc:sldMk cId="497331265" sldId="286"/>
            <ac:picMk id="4" creationId="{6BDA944C-6D39-4282-B06B-E990A1400CC0}"/>
          </ac:picMkLst>
        </pc:picChg>
      </pc:sldChg>
    </pc:docChg>
  </pc:docChgLst>
  <pc:docChgLst>
    <pc:chgData name="KUANSAOI" userId="S::kuansaoi@pukyong.ac.kr::991128dd-9743-4220-8ab6-c2d7d1ca0a52" providerId="AD" clId="Web-{4A129AB6-3059-1C1D-989A-A363756CCEA0}"/>
    <pc:docChg chg="addSld delSld modSld sldOrd">
      <pc:chgData name="KUANSAOI" userId="S::kuansaoi@pukyong.ac.kr::991128dd-9743-4220-8ab6-c2d7d1ca0a52" providerId="AD" clId="Web-{4A129AB6-3059-1C1D-989A-A363756CCEA0}" dt="2019-06-16T17:18:55.282" v="1105"/>
      <pc:docMkLst>
        <pc:docMk/>
      </pc:docMkLst>
      <pc:sldChg chg="addSp delSp modSp">
        <pc:chgData name="KUANSAOI" userId="S::kuansaoi@pukyong.ac.kr::991128dd-9743-4220-8ab6-c2d7d1ca0a52" providerId="AD" clId="Web-{4A129AB6-3059-1C1D-989A-A363756CCEA0}" dt="2019-06-16T16:09:50.688" v="471" actId="1076"/>
        <pc:sldMkLst>
          <pc:docMk/>
          <pc:sldMk cId="1968361737" sldId="260"/>
        </pc:sldMkLst>
        <pc:spChg chg="mod">
          <ac:chgData name="KUANSAOI" userId="S::kuansaoi@pukyong.ac.kr::991128dd-9743-4220-8ab6-c2d7d1ca0a52" providerId="AD" clId="Web-{4A129AB6-3059-1C1D-989A-A363756CCEA0}" dt="2019-06-16T15:48:25.451" v="222" actId="20577"/>
          <ac:spMkLst>
            <pc:docMk/>
            <pc:sldMk cId="1968361737" sldId="260"/>
            <ac:spMk id="3" creationId="{7C32A528-E57B-429B-9211-270661AC3F22}"/>
          </ac:spMkLst>
        </pc:spChg>
        <pc:spChg chg="add mod">
          <ac:chgData name="KUANSAOI" userId="S::kuansaoi@pukyong.ac.kr::991128dd-9743-4220-8ab6-c2d7d1ca0a52" providerId="AD" clId="Web-{4A129AB6-3059-1C1D-989A-A363756CCEA0}" dt="2019-06-16T16:09:02.330" v="460" actId="20577"/>
          <ac:spMkLst>
            <pc:docMk/>
            <pc:sldMk cId="1968361737" sldId="260"/>
            <ac:spMk id="8" creationId="{C3C0ECB9-FF68-4A08-896B-FB370C59030D}"/>
          </ac:spMkLst>
        </pc:spChg>
        <pc:picChg chg="add mod">
          <ac:chgData name="KUANSAOI" userId="S::kuansaoi@pukyong.ac.kr::991128dd-9743-4220-8ab6-c2d7d1ca0a52" providerId="AD" clId="Web-{4A129AB6-3059-1C1D-989A-A363756CCEA0}" dt="2019-06-16T15:57:37.960" v="226" actId="1076"/>
          <ac:picMkLst>
            <pc:docMk/>
            <pc:sldMk cId="1968361737" sldId="260"/>
            <ac:picMk id="4" creationId="{FD342A68-A425-457B-BE9D-67C64BE193CC}"/>
          </ac:picMkLst>
        </pc:picChg>
        <pc:picChg chg="add mod">
          <ac:chgData name="KUANSAOI" userId="S::kuansaoi@pukyong.ac.kr::991128dd-9743-4220-8ab6-c2d7d1ca0a52" providerId="AD" clId="Web-{4A129AB6-3059-1C1D-989A-A363756CCEA0}" dt="2019-06-16T15:59:16.740" v="228" actId="1076"/>
          <ac:picMkLst>
            <pc:docMk/>
            <pc:sldMk cId="1968361737" sldId="260"/>
            <ac:picMk id="6" creationId="{02591D2D-DD75-41E4-8395-47D7FAB559C8}"/>
          </ac:picMkLst>
        </pc:picChg>
        <pc:cxnChg chg="add del">
          <ac:chgData name="KUANSAOI" userId="S::kuansaoi@pukyong.ac.kr::991128dd-9743-4220-8ab6-c2d7d1ca0a52" providerId="AD" clId="Web-{4A129AB6-3059-1C1D-989A-A363756CCEA0}" dt="2019-06-16T16:09:21.548" v="463"/>
          <ac:cxnSpMkLst>
            <pc:docMk/>
            <pc:sldMk cId="1968361737" sldId="260"/>
            <ac:cxnSpMk id="9" creationId="{E2469C26-BF3E-4B8A-BF26-4122F15C260D}"/>
          </ac:cxnSpMkLst>
        </pc:cxnChg>
        <pc:cxnChg chg="add mod">
          <ac:chgData name="KUANSAOI" userId="S::kuansaoi@pukyong.ac.kr::991128dd-9743-4220-8ab6-c2d7d1ca0a52" providerId="AD" clId="Web-{4A129AB6-3059-1C1D-989A-A363756CCEA0}" dt="2019-06-16T16:09:50.688" v="471" actId="1076"/>
          <ac:cxnSpMkLst>
            <pc:docMk/>
            <pc:sldMk cId="1968361737" sldId="260"/>
            <ac:cxnSpMk id="10" creationId="{2AB156A9-88B7-448E-910F-19C07C7D10FD}"/>
          </ac:cxnSpMkLst>
        </pc:cxnChg>
      </pc:sldChg>
      <pc:sldChg chg="addSp delSp modSp mod setBg modClrScheme chgLayout">
        <pc:chgData name="KUANSAOI" userId="S::kuansaoi@pukyong.ac.kr::991128dd-9743-4220-8ab6-c2d7d1ca0a52" providerId="AD" clId="Web-{4A129AB6-3059-1C1D-989A-A363756CCEA0}" dt="2019-06-16T16:47:17.606" v="1049"/>
        <pc:sldMkLst>
          <pc:docMk/>
          <pc:sldMk cId="2556128199" sldId="265"/>
        </pc:sldMkLst>
        <pc:spChg chg="mod ord">
          <ac:chgData name="KUANSAOI" userId="S::kuansaoi@pukyong.ac.kr::991128dd-9743-4220-8ab6-c2d7d1ca0a52" providerId="AD" clId="Web-{4A129AB6-3059-1C1D-989A-A363756CCEA0}" dt="2019-06-16T16:25:42.100" v="668"/>
          <ac:spMkLst>
            <pc:docMk/>
            <pc:sldMk cId="2556128199" sldId="265"/>
            <ac:spMk id="2" creationId="{40FA52E6-97BE-48A8-80F7-A03D7DCFD5DA}"/>
          </ac:spMkLst>
        </pc:spChg>
        <pc:spChg chg="del">
          <ac:chgData name="KUANSAOI" userId="S::kuansaoi@pukyong.ac.kr::991128dd-9743-4220-8ab6-c2d7d1ca0a52" providerId="AD" clId="Web-{4A129AB6-3059-1C1D-989A-A363756CCEA0}" dt="2019-06-16T16:24:30.491" v="661"/>
          <ac:spMkLst>
            <pc:docMk/>
            <pc:sldMk cId="2556128199" sldId="265"/>
            <ac:spMk id="3" creationId="{41A04F22-9483-4809-8C5A-DBF768FCFD2F}"/>
          </ac:spMkLst>
        </pc:spChg>
        <pc:spChg chg="add del mod ord">
          <ac:chgData name="KUANSAOI" userId="S::kuansaoi@pukyong.ac.kr::991128dd-9743-4220-8ab6-c2d7d1ca0a52" providerId="AD" clId="Web-{4A129AB6-3059-1C1D-989A-A363756CCEA0}" dt="2019-06-16T16:25:26.538" v="664"/>
          <ac:spMkLst>
            <pc:docMk/>
            <pc:sldMk cId="2556128199" sldId="265"/>
            <ac:spMk id="6" creationId="{59D4A363-8B07-45D6-A802-6AF03B42BE78}"/>
          </ac:spMkLst>
        </pc:spChg>
        <pc:spChg chg="add del">
          <ac:chgData name="KUANSAOI" userId="S::kuansaoi@pukyong.ac.kr::991128dd-9743-4220-8ab6-c2d7d1ca0a52" providerId="AD" clId="Web-{4A129AB6-3059-1C1D-989A-A363756CCEA0}" dt="2019-06-16T16:25:42.100" v="668"/>
          <ac:spMkLst>
            <pc:docMk/>
            <pc:sldMk cId="2556128199" sldId="265"/>
            <ac:spMk id="9" creationId="{6753252F-4873-4F63-801D-CC719279A7D5}"/>
          </ac:spMkLst>
        </pc:spChg>
        <pc:spChg chg="add del">
          <ac:chgData name="KUANSAOI" userId="S::kuansaoi@pukyong.ac.kr::991128dd-9743-4220-8ab6-c2d7d1ca0a52" providerId="AD" clId="Web-{4A129AB6-3059-1C1D-989A-A363756CCEA0}" dt="2019-06-16T16:25:42.100" v="668"/>
          <ac:spMkLst>
            <pc:docMk/>
            <pc:sldMk cId="2556128199" sldId="265"/>
            <ac:spMk id="11" creationId="{047C8CCB-F95D-4249-92DD-651249D3535A}"/>
          </ac:spMkLst>
        </pc:spChg>
        <pc:picChg chg="add mod ord">
          <ac:chgData name="KUANSAOI" userId="S::kuansaoi@pukyong.ac.kr::991128dd-9743-4220-8ab6-c2d7d1ca0a52" providerId="AD" clId="Web-{4A129AB6-3059-1C1D-989A-A363756CCEA0}" dt="2019-06-16T16:46:09.685" v="1036" actId="14100"/>
          <ac:picMkLst>
            <pc:docMk/>
            <pc:sldMk cId="2556128199" sldId="265"/>
            <ac:picMk id="4" creationId="{D2F92077-4414-4663-8AC9-AE430153D141}"/>
          </ac:picMkLst>
        </pc:picChg>
        <pc:picChg chg="add mod">
          <ac:chgData name="KUANSAOI" userId="S::kuansaoi@pukyong.ac.kr::991128dd-9743-4220-8ab6-c2d7d1ca0a52" providerId="AD" clId="Web-{4A129AB6-3059-1C1D-989A-A363756CCEA0}" dt="2019-06-16T16:47:17.606" v="1049"/>
          <ac:picMkLst>
            <pc:docMk/>
            <pc:sldMk cId="2556128199" sldId="265"/>
            <ac:picMk id="7" creationId="{D99C3164-B4AB-46B5-A10C-2107FA1CE597}"/>
          </ac:picMkLst>
        </pc:picChg>
      </pc:sldChg>
      <pc:sldChg chg="addSp delSp modSp new">
        <pc:chgData name="KUANSAOI" userId="S::kuansaoi@pukyong.ac.kr::991128dd-9743-4220-8ab6-c2d7d1ca0a52" providerId="AD" clId="Web-{4A129AB6-3059-1C1D-989A-A363756CCEA0}" dt="2019-06-16T16:20:53.259" v="660" actId="20577"/>
        <pc:sldMkLst>
          <pc:docMk/>
          <pc:sldMk cId="1996176666" sldId="269"/>
        </pc:sldMkLst>
        <pc:spChg chg="del">
          <ac:chgData name="KUANSAOI" userId="S::kuansaoi@pukyong.ac.kr::991128dd-9743-4220-8ab6-c2d7d1ca0a52" providerId="AD" clId="Web-{4A129AB6-3059-1C1D-989A-A363756CCEA0}" dt="2019-06-16T15:18:35.057" v="42"/>
          <ac:spMkLst>
            <pc:docMk/>
            <pc:sldMk cId="1996176666" sldId="269"/>
            <ac:spMk id="3" creationId="{D97B8352-4100-4572-AFE3-E1758032E20A}"/>
          </ac:spMkLst>
        </pc:spChg>
        <pc:graphicFrameChg chg="add mod ord modGraphic">
          <ac:chgData name="KUANSAOI" userId="S::kuansaoi@pukyong.ac.kr::991128dd-9743-4220-8ab6-c2d7d1ca0a52" providerId="AD" clId="Web-{4A129AB6-3059-1C1D-989A-A363756CCEA0}" dt="2019-06-16T16:20:53.259" v="660" actId="20577"/>
          <ac:graphicFrameMkLst>
            <pc:docMk/>
            <pc:sldMk cId="1996176666" sldId="269"/>
            <ac:graphicFrameMk id="4" creationId="{289EEFBE-8DC1-4FDB-9034-5A978A2AE7FE}"/>
          </ac:graphicFrameMkLst>
        </pc:graphicFrameChg>
      </pc:sldChg>
      <pc:sldChg chg="addSp delSp modSp new mod modClrScheme chgLayout">
        <pc:chgData name="KUANSAOI" userId="S::kuansaoi@pukyong.ac.kr::991128dd-9743-4220-8ab6-c2d7d1ca0a52" providerId="AD" clId="Web-{4A129AB6-3059-1C1D-989A-A363756CCEA0}" dt="2019-06-16T16:15:42.325" v="502" actId="20577"/>
        <pc:sldMkLst>
          <pc:docMk/>
          <pc:sldMk cId="3391536558" sldId="270"/>
        </pc:sldMkLst>
        <pc:spChg chg="mod ord">
          <ac:chgData name="KUANSAOI" userId="S::kuansaoi@pukyong.ac.kr::991128dd-9743-4220-8ab6-c2d7d1ca0a52" providerId="AD" clId="Web-{4A129AB6-3059-1C1D-989A-A363756CCEA0}" dt="2019-06-16T16:15:42.325" v="502" actId="20577"/>
          <ac:spMkLst>
            <pc:docMk/>
            <pc:sldMk cId="3391536558" sldId="270"/>
            <ac:spMk id="2" creationId="{CA5D3D74-386A-4650-AC4E-99A182D6A9F3}"/>
          </ac:spMkLst>
        </pc:spChg>
        <pc:spChg chg="del mod ord">
          <ac:chgData name="KUANSAOI" userId="S::kuansaoi@pukyong.ac.kr::991128dd-9743-4220-8ab6-c2d7d1ca0a52" providerId="AD" clId="Web-{4A129AB6-3059-1C1D-989A-A363756CCEA0}" dt="2019-06-16T16:11:46.828" v="475"/>
          <ac:spMkLst>
            <pc:docMk/>
            <pc:sldMk cId="3391536558" sldId="270"/>
            <ac:spMk id="3" creationId="{8C273203-637C-423A-B2FF-727A1B6FD9B6}"/>
          </ac:spMkLst>
        </pc:spChg>
        <pc:spChg chg="add del mod ord">
          <ac:chgData name="KUANSAOI" userId="S::kuansaoi@pukyong.ac.kr::991128dd-9743-4220-8ab6-c2d7d1ca0a52" providerId="AD" clId="Web-{4A129AB6-3059-1C1D-989A-A363756CCEA0}" dt="2019-06-16T16:11:13.641" v="474"/>
          <ac:spMkLst>
            <pc:docMk/>
            <pc:sldMk cId="3391536558" sldId="270"/>
            <ac:spMk id="4" creationId="{6F41B000-D48B-40CD-875F-D1213D23A2BD}"/>
          </ac:spMkLst>
        </pc:spChg>
        <pc:spChg chg="add del mod">
          <ac:chgData name="KUANSAOI" userId="S::kuansaoi@pukyong.ac.kr::991128dd-9743-4220-8ab6-c2d7d1ca0a52" providerId="AD" clId="Web-{4A129AB6-3059-1C1D-989A-A363756CCEA0}" dt="2019-06-16T16:13:35.389" v="477"/>
          <ac:spMkLst>
            <pc:docMk/>
            <pc:sldMk cId="3391536558" sldId="270"/>
            <ac:spMk id="10" creationId="{CC766649-D856-45FC-8091-1E43D581B8B5}"/>
          </ac:spMkLst>
        </pc:spChg>
        <pc:spChg chg="add del mod">
          <ac:chgData name="KUANSAOI" userId="S::kuansaoi@pukyong.ac.kr::991128dd-9743-4220-8ab6-c2d7d1ca0a52" providerId="AD" clId="Web-{4A129AB6-3059-1C1D-989A-A363756CCEA0}" dt="2019-06-16T16:13:46.686" v="481"/>
          <ac:spMkLst>
            <pc:docMk/>
            <pc:sldMk cId="3391536558" sldId="270"/>
            <ac:spMk id="16" creationId="{08078628-358E-44F8-B488-A4C984D6B1B2}"/>
          </ac:spMkLst>
        </pc:spChg>
        <pc:spChg chg="add del mod">
          <ac:chgData name="KUANSAOI" userId="S::kuansaoi@pukyong.ac.kr::991128dd-9743-4220-8ab6-c2d7d1ca0a52" providerId="AD" clId="Web-{4A129AB6-3059-1C1D-989A-A363756CCEA0}" dt="2019-06-16T16:14:32.591" v="488"/>
          <ac:spMkLst>
            <pc:docMk/>
            <pc:sldMk cId="3391536558" sldId="270"/>
            <ac:spMk id="21" creationId="{75251AF9-83DE-449A-BD10-C12893CF5643}"/>
          </ac:spMkLst>
        </pc:spChg>
        <pc:spChg chg="add mod">
          <ac:chgData name="KUANSAOI" userId="S::kuansaoi@pukyong.ac.kr::991128dd-9743-4220-8ab6-c2d7d1ca0a52" providerId="AD" clId="Web-{4A129AB6-3059-1C1D-989A-A363756CCEA0}" dt="2019-06-16T16:15:18.528" v="497" actId="1076"/>
          <ac:spMkLst>
            <pc:docMk/>
            <pc:sldMk cId="3391536558" sldId="270"/>
            <ac:spMk id="22" creationId="{41C5B4AF-25EA-4309-A0F1-AF2A1BDBA48C}"/>
          </ac:spMkLst>
        </pc:spChg>
        <pc:graphicFrameChg chg="add del mod ord modGraphic">
          <ac:chgData name="KUANSAOI" userId="S::kuansaoi@pukyong.ac.kr::991128dd-9743-4220-8ab6-c2d7d1ca0a52" providerId="AD" clId="Web-{4A129AB6-3059-1C1D-989A-A363756CCEA0}" dt="2019-06-16T16:13:41.998" v="480"/>
          <ac:graphicFrameMkLst>
            <pc:docMk/>
            <pc:sldMk cId="3391536558" sldId="270"/>
            <ac:graphicFrameMk id="11" creationId="{89B7E2FC-1603-41A2-9623-62A0C85720AE}"/>
          </ac:graphicFrameMkLst>
        </pc:graphicFrameChg>
        <pc:picChg chg="add del mod ord">
          <ac:chgData name="KUANSAOI" userId="S::kuansaoi@pukyong.ac.kr::991128dd-9743-4220-8ab6-c2d7d1ca0a52" providerId="AD" clId="Web-{4A129AB6-3059-1C1D-989A-A363756CCEA0}" dt="2019-06-16T16:13:23.342" v="476"/>
          <ac:picMkLst>
            <pc:docMk/>
            <pc:sldMk cId="3391536558" sldId="270"/>
            <ac:picMk id="5" creationId="{6569F018-25D5-4044-8A9C-98D1F0D913F1}"/>
          </ac:picMkLst>
        </pc:picChg>
        <pc:picChg chg="add mod ord">
          <ac:chgData name="KUANSAOI" userId="S::kuansaoi@pukyong.ac.kr::991128dd-9743-4220-8ab6-c2d7d1ca0a52" providerId="AD" clId="Web-{4A129AB6-3059-1C1D-989A-A363756CCEA0}" dt="2019-06-16T16:11:46.828" v="475"/>
          <ac:picMkLst>
            <pc:docMk/>
            <pc:sldMk cId="3391536558" sldId="270"/>
            <ac:picMk id="7" creationId="{EDE8A530-C58C-4205-A58F-2AD0C241EE8A}"/>
          </ac:picMkLst>
        </pc:picChg>
        <pc:picChg chg="add del mod">
          <ac:chgData name="KUANSAOI" userId="S::kuansaoi@pukyong.ac.kr::991128dd-9743-4220-8ab6-c2d7d1ca0a52" providerId="AD" clId="Web-{4A129AB6-3059-1C1D-989A-A363756CCEA0}" dt="2019-06-16T16:13:39.420" v="479"/>
          <ac:picMkLst>
            <pc:docMk/>
            <pc:sldMk cId="3391536558" sldId="270"/>
            <ac:picMk id="13" creationId="{87114859-9318-4512-A635-30A3CF5BF967}"/>
          </ac:picMkLst>
        </pc:picChg>
        <pc:picChg chg="add mod ord">
          <ac:chgData name="KUANSAOI" userId="S::kuansaoi@pukyong.ac.kr::991128dd-9743-4220-8ab6-c2d7d1ca0a52" providerId="AD" clId="Web-{4A129AB6-3059-1C1D-989A-A363756CCEA0}" dt="2019-06-16T16:13:50.764" v="482" actId="14100"/>
          <ac:picMkLst>
            <pc:docMk/>
            <pc:sldMk cId="3391536558" sldId="270"/>
            <ac:picMk id="17" creationId="{BEDAA568-A9D0-40C0-843D-AE72B24770D7}"/>
          </ac:picMkLst>
        </pc:picChg>
        <pc:picChg chg="add mod">
          <ac:chgData name="KUANSAOI" userId="S::kuansaoi@pukyong.ac.kr::991128dd-9743-4220-8ab6-c2d7d1ca0a52" providerId="AD" clId="Web-{4A129AB6-3059-1C1D-989A-A363756CCEA0}" dt="2019-06-16T16:15:09.591" v="494" actId="1076"/>
          <ac:picMkLst>
            <pc:docMk/>
            <pc:sldMk cId="3391536558" sldId="270"/>
            <ac:picMk id="19" creationId="{7D1D06C3-D19E-467A-918B-11208CCE82F2}"/>
          </ac:picMkLst>
        </pc:picChg>
        <pc:picChg chg="add del mod">
          <ac:chgData name="KUANSAOI" userId="S::kuansaoi@pukyong.ac.kr::991128dd-9743-4220-8ab6-c2d7d1ca0a52" providerId="AD" clId="Web-{4A129AB6-3059-1C1D-989A-A363756CCEA0}" dt="2019-06-16T16:15:36.091" v="499"/>
          <ac:picMkLst>
            <pc:docMk/>
            <pc:sldMk cId="3391536558" sldId="270"/>
            <ac:picMk id="23" creationId="{2179949E-6268-43AC-81B5-033D844DDFE2}"/>
          </ac:picMkLst>
        </pc:picChg>
      </pc:sldChg>
      <pc:sldChg chg="addSp delSp modSp new">
        <pc:chgData name="KUANSAOI" userId="S::kuansaoi@pukyong.ac.kr::991128dd-9743-4220-8ab6-c2d7d1ca0a52" providerId="AD" clId="Web-{4A129AB6-3059-1C1D-989A-A363756CCEA0}" dt="2019-06-16T16:17:36.011" v="514"/>
        <pc:sldMkLst>
          <pc:docMk/>
          <pc:sldMk cId="1348675122" sldId="271"/>
        </pc:sldMkLst>
        <pc:spChg chg="mod">
          <ac:chgData name="KUANSAOI" userId="S::kuansaoi@pukyong.ac.kr::991128dd-9743-4220-8ab6-c2d7d1ca0a52" providerId="AD" clId="Web-{4A129AB6-3059-1C1D-989A-A363756CCEA0}" dt="2019-06-16T16:15:53.981" v="510" actId="20577"/>
          <ac:spMkLst>
            <pc:docMk/>
            <pc:sldMk cId="1348675122" sldId="271"/>
            <ac:spMk id="2" creationId="{E015E871-FB55-437C-831B-60A3AAFA727B}"/>
          </ac:spMkLst>
        </pc:spChg>
        <pc:spChg chg="del">
          <ac:chgData name="KUANSAOI" userId="S::kuansaoi@pukyong.ac.kr::991128dd-9743-4220-8ab6-c2d7d1ca0a52" providerId="AD" clId="Web-{4A129AB6-3059-1C1D-989A-A363756CCEA0}" dt="2019-06-16T16:17:18.855" v="513"/>
          <ac:spMkLst>
            <pc:docMk/>
            <pc:sldMk cId="1348675122" sldId="271"/>
            <ac:spMk id="3" creationId="{121605B3-2C6A-4AC8-BC98-84C5D3E9941A}"/>
          </ac:spMkLst>
        </pc:spChg>
        <pc:spChg chg="del">
          <ac:chgData name="KUANSAOI" userId="S::kuansaoi@pukyong.ac.kr::991128dd-9743-4220-8ab6-c2d7d1ca0a52" providerId="AD" clId="Web-{4A129AB6-3059-1C1D-989A-A363756CCEA0}" dt="2019-06-16T16:17:36.011" v="514"/>
          <ac:spMkLst>
            <pc:docMk/>
            <pc:sldMk cId="1348675122" sldId="271"/>
            <ac:spMk id="4" creationId="{DEDB7B7A-0F7A-4917-A6C8-9A30464460FE}"/>
          </ac:spMkLst>
        </pc:spChg>
        <pc:picChg chg="add mod ord">
          <ac:chgData name="KUANSAOI" userId="S::kuansaoi@pukyong.ac.kr::991128dd-9743-4220-8ab6-c2d7d1ca0a52" providerId="AD" clId="Web-{4A129AB6-3059-1C1D-989A-A363756CCEA0}" dt="2019-06-16T16:17:18.855" v="513"/>
          <ac:picMkLst>
            <pc:docMk/>
            <pc:sldMk cId="1348675122" sldId="271"/>
            <ac:picMk id="5" creationId="{AC8DC425-F8EB-45CC-83E7-8736B0BFF621}"/>
          </ac:picMkLst>
        </pc:picChg>
        <pc:picChg chg="add mod ord">
          <ac:chgData name="KUANSAOI" userId="S::kuansaoi@pukyong.ac.kr::991128dd-9743-4220-8ab6-c2d7d1ca0a52" providerId="AD" clId="Web-{4A129AB6-3059-1C1D-989A-A363756CCEA0}" dt="2019-06-16T16:17:36.011" v="514"/>
          <ac:picMkLst>
            <pc:docMk/>
            <pc:sldMk cId="1348675122" sldId="271"/>
            <ac:picMk id="7" creationId="{5AA46196-C987-49CE-91C9-740BA2813A7E}"/>
          </ac:picMkLst>
        </pc:picChg>
      </pc:sldChg>
      <pc:sldChg chg="addSp delSp modSp add mod replId modClrScheme chgLayout">
        <pc:chgData name="KUANSAOI" userId="S::kuansaoi@pukyong.ac.kr::991128dd-9743-4220-8ab6-c2d7d1ca0a52" providerId="AD" clId="Web-{4A129AB6-3059-1C1D-989A-A363756CCEA0}" dt="2019-06-16T16:18:25.276" v="519"/>
        <pc:sldMkLst>
          <pc:docMk/>
          <pc:sldMk cId="3817091706" sldId="272"/>
        </pc:sldMkLst>
        <pc:spChg chg="mod ord">
          <ac:chgData name="KUANSAOI" userId="S::kuansaoi@pukyong.ac.kr::991128dd-9743-4220-8ab6-c2d7d1ca0a52" providerId="AD" clId="Web-{4A129AB6-3059-1C1D-989A-A363756CCEA0}" dt="2019-06-16T16:18:23.620" v="518"/>
          <ac:spMkLst>
            <pc:docMk/>
            <pc:sldMk cId="3817091706" sldId="272"/>
            <ac:spMk id="2" creationId="{E015E871-FB55-437C-831B-60A3AAFA727B}"/>
          </ac:spMkLst>
        </pc:spChg>
        <pc:spChg chg="add del mod ord">
          <ac:chgData name="KUANSAOI" userId="S::kuansaoi@pukyong.ac.kr::991128dd-9743-4220-8ab6-c2d7d1ca0a52" providerId="AD" clId="Web-{4A129AB6-3059-1C1D-989A-A363756CCEA0}" dt="2019-06-16T16:18:25.276" v="519"/>
          <ac:spMkLst>
            <pc:docMk/>
            <pc:sldMk cId="3817091706" sldId="272"/>
            <ac:spMk id="4" creationId="{69E4F428-52C9-4219-8B84-C843D428D5DF}"/>
          </ac:spMkLst>
        </pc:spChg>
        <pc:spChg chg="add del mod">
          <ac:chgData name="KUANSAOI" userId="S::kuansaoi@pukyong.ac.kr::991128dd-9743-4220-8ab6-c2d7d1ca0a52" providerId="AD" clId="Web-{4A129AB6-3059-1C1D-989A-A363756CCEA0}" dt="2019-06-16T16:18:23.620" v="518"/>
          <ac:spMkLst>
            <pc:docMk/>
            <pc:sldMk cId="3817091706" sldId="272"/>
            <ac:spMk id="8" creationId="{898FCEBE-3207-4701-BAC6-92D1A679D84E}"/>
          </ac:spMkLst>
        </pc:spChg>
        <pc:picChg chg="del">
          <ac:chgData name="KUANSAOI" userId="S::kuansaoi@pukyong.ac.kr::991128dd-9743-4220-8ab6-c2d7d1ca0a52" providerId="AD" clId="Web-{4A129AB6-3059-1C1D-989A-A363756CCEA0}" dt="2019-06-16T16:17:48.886" v="516"/>
          <ac:picMkLst>
            <pc:docMk/>
            <pc:sldMk cId="3817091706" sldId="272"/>
            <ac:picMk id="5" creationId="{AC8DC425-F8EB-45CC-83E7-8736B0BFF621}"/>
          </ac:picMkLst>
        </pc:picChg>
        <pc:picChg chg="del">
          <ac:chgData name="KUANSAOI" userId="S::kuansaoi@pukyong.ac.kr::991128dd-9743-4220-8ab6-c2d7d1ca0a52" providerId="AD" clId="Web-{4A129AB6-3059-1C1D-989A-A363756CCEA0}" dt="2019-06-16T16:17:49.402" v="517"/>
          <ac:picMkLst>
            <pc:docMk/>
            <pc:sldMk cId="3817091706" sldId="272"/>
            <ac:picMk id="7" creationId="{5AA46196-C987-49CE-91C9-740BA2813A7E}"/>
          </ac:picMkLst>
        </pc:picChg>
        <pc:picChg chg="add mod ord">
          <ac:chgData name="KUANSAOI" userId="S::kuansaoi@pukyong.ac.kr::991128dd-9743-4220-8ab6-c2d7d1ca0a52" providerId="AD" clId="Web-{4A129AB6-3059-1C1D-989A-A363756CCEA0}" dt="2019-06-16T16:18:25.276" v="519"/>
          <ac:picMkLst>
            <pc:docMk/>
            <pc:sldMk cId="3817091706" sldId="272"/>
            <ac:picMk id="9" creationId="{367FC29D-5A0B-42F0-BDC8-2A3BC1DD7CFE}"/>
          </ac:picMkLst>
        </pc:picChg>
      </pc:sldChg>
      <pc:sldChg chg="addSp delSp modSp new mod modClrScheme chgLayout">
        <pc:chgData name="KUANSAOI" userId="S::kuansaoi@pukyong.ac.kr::991128dd-9743-4220-8ab6-c2d7d1ca0a52" providerId="AD" clId="Web-{4A129AB6-3059-1C1D-989A-A363756CCEA0}" dt="2019-06-16T16:45:00.389" v="1025" actId="1076"/>
        <pc:sldMkLst>
          <pc:docMk/>
          <pc:sldMk cId="548299311" sldId="274"/>
        </pc:sldMkLst>
        <pc:spChg chg="mod ord">
          <ac:chgData name="KUANSAOI" userId="S::kuansaoi@pukyong.ac.kr::991128dd-9743-4220-8ab6-c2d7d1ca0a52" providerId="AD" clId="Web-{4A129AB6-3059-1C1D-989A-A363756CCEA0}" dt="2019-06-16T16:42:17.375" v="1002"/>
          <ac:spMkLst>
            <pc:docMk/>
            <pc:sldMk cId="548299311" sldId="274"/>
            <ac:spMk id="2" creationId="{BB4DD30D-6C9C-4F47-A33B-EF58CC666AEB}"/>
          </ac:spMkLst>
        </pc:spChg>
        <pc:spChg chg="del">
          <ac:chgData name="KUANSAOI" userId="S::kuansaoi@pukyong.ac.kr::991128dd-9743-4220-8ab6-c2d7d1ca0a52" providerId="AD" clId="Web-{4A129AB6-3059-1C1D-989A-A363756CCEA0}" dt="2019-06-16T16:30:04.915" v="681"/>
          <ac:spMkLst>
            <pc:docMk/>
            <pc:sldMk cId="548299311" sldId="274"/>
            <ac:spMk id="3" creationId="{E619EBDD-D530-4F11-A3A0-24ABA4C79961}"/>
          </ac:spMkLst>
        </pc:spChg>
        <pc:spChg chg="add del mod">
          <ac:chgData name="KUANSAOI" userId="S::kuansaoi@pukyong.ac.kr::991128dd-9743-4220-8ab6-c2d7d1ca0a52" providerId="AD" clId="Web-{4A129AB6-3059-1C1D-989A-A363756CCEA0}" dt="2019-06-16T16:33:19.694" v="953"/>
          <ac:spMkLst>
            <pc:docMk/>
            <pc:sldMk cId="548299311" sldId="274"/>
            <ac:spMk id="7" creationId="{431E0904-6B05-46B0-81D2-2797486C2B81}"/>
          </ac:spMkLst>
        </pc:spChg>
        <pc:spChg chg="add del mod">
          <ac:chgData name="KUANSAOI" userId="S::kuansaoi@pukyong.ac.kr::991128dd-9743-4220-8ab6-c2d7d1ca0a52" providerId="AD" clId="Web-{4A129AB6-3059-1C1D-989A-A363756CCEA0}" dt="2019-06-16T16:42:05.656" v="1000"/>
          <ac:spMkLst>
            <pc:docMk/>
            <pc:sldMk cId="548299311" sldId="274"/>
            <ac:spMk id="11" creationId="{6AC5E9BE-F978-4C03-9272-64F39E3E1FD8}"/>
          </ac:spMkLst>
        </pc:spChg>
        <pc:spChg chg="add del mod ord">
          <ac:chgData name="KUANSAOI" userId="S::kuansaoi@pukyong.ac.kr::991128dd-9743-4220-8ab6-c2d7d1ca0a52" providerId="AD" clId="Web-{4A129AB6-3059-1C1D-989A-A363756CCEA0}" dt="2019-06-16T16:42:49.844" v="1003"/>
          <ac:spMkLst>
            <pc:docMk/>
            <pc:sldMk cId="548299311" sldId="274"/>
            <ac:spMk id="14" creationId="{1137D28E-B6C4-44B3-BD2E-F9E09EBF67A9}"/>
          </ac:spMkLst>
        </pc:spChg>
        <pc:spChg chg="add del mod">
          <ac:chgData name="KUANSAOI" userId="S::kuansaoi@pukyong.ac.kr::991128dd-9743-4220-8ab6-c2d7d1ca0a52" providerId="AD" clId="Web-{4A129AB6-3059-1C1D-989A-A363756CCEA0}" dt="2019-06-16T16:44:05.499" v="1014"/>
          <ac:spMkLst>
            <pc:docMk/>
            <pc:sldMk cId="548299311" sldId="274"/>
            <ac:spMk id="18" creationId="{BCA18BE5-54EB-4A28-B2DB-50031A065318}"/>
          </ac:spMkLst>
        </pc:spChg>
        <pc:graphicFrameChg chg="add del mod ord modGraphic">
          <ac:chgData name="KUANSAOI" userId="S::kuansaoi@pukyong.ac.kr::991128dd-9743-4220-8ab6-c2d7d1ca0a52" providerId="AD" clId="Web-{4A129AB6-3059-1C1D-989A-A363756CCEA0}" dt="2019-06-16T16:35:38.708" v="999"/>
          <ac:graphicFrameMkLst>
            <pc:docMk/>
            <pc:sldMk cId="548299311" sldId="274"/>
            <ac:graphicFrameMk id="4" creationId="{B31A5604-6C93-47B8-8B21-A725DF714DCE}"/>
          </ac:graphicFrameMkLst>
        </pc:graphicFrameChg>
        <pc:graphicFrameChg chg="add del">
          <ac:chgData name="KUANSAOI" userId="S::kuansaoi@pukyong.ac.kr::991128dd-9743-4220-8ab6-c2d7d1ca0a52" providerId="AD" clId="Web-{4A129AB6-3059-1C1D-989A-A363756CCEA0}" dt="2019-06-16T16:33:56.037" v="969"/>
          <ac:graphicFrameMkLst>
            <pc:docMk/>
            <pc:sldMk cId="548299311" sldId="274"/>
            <ac:graphicFrameMk id="8" creationId="{30B11E07-A42F-45D0-A2ED-3829FB163AEC}"/>
          </ac:graphicFrameMkLst>
        </pc:graphicFrameChg>
        <pc:picChg chg="add del mod ord">
          <ac:chgData name="KUANSAOI" userId="S::kuansaoi@pukyong.ac.kr::991128dd-9743-4220-8ab6-c2d7d1ca0a52" providerId="AD" clId="Web-{4A129AB6-3059-1C1D-989A-A363756CCEA0}" dt="2019-06-16T16:44:03.671" v="1013"/>
          <ac:picMkLst>
            <pc:docMk/>
            <pc:sldMk cId="548299311" sldId="274"/>
            <ac:picMk id="12" creationId="{7519565F-71B9-4114-BBFB-4B906E0417E2}"/>
          </ac:picMkLst>
        </pc:picChg>
        <pc:picChg chg="add mod ord">
          <ac:chgData name="KUANSAOI" userId="S::kuansaoi@pukyong.ac.kr::991128dd-9743-4220-8ab6-c2d7d1ca0a52" providerId="AD" clId="Web-{4A129AB6-3059-1C1D-989A-A363756CCEA0}" dt="2019-06-16T16:45:00.389" v="1025" actId="1076"/>
          <ac:picMkLst>
            <pc:docMk/>
            <pc:sldMk cId="548299311" sldId="274"/>
            <ac:picMk id="15" creationId="{7E387B68-99EB-4C80-B88E-E3D1A136E322}"/>
          </ac:picMkLst>
        </pc:picChg>
        <pc:picChg chg="add mod ord">
          <ac:chgData name="KUANSAOI" userId="S::kuansaoi@pukyong.ac.kr::991128dd-9743-4220-8ab6-c2d7d1ca0a52" providerId="AD" clId="Web-{4A129AB6-3059-1C1D-989A-A363756CCEA0}" dt="2019-06-16T16:44:56.467" v="1024" actId="14100"/>
          <ac:picMkLst>
            <pc:docMk/>
            <pc:sldMk cId="548299311" sldId="274"/>
            <ac:picMk id="19" creationId="{D6F4FF59-CCCC-484A-AB35-2F4EE348C0B7}"/>
          </ac:picMkLst>
        </pc:picChg>
      </pc:sldChg>
      <pc:sldChg chg="addSp delSp modSp add replId">
        <pc:chgData name="KUANSAOI" userId="S::kuansaoi@pukyong.ac.kr::991128dd-9743-4220-8ab6-c2d7d1ca0a52" providerId="AD" clId="Web-{4A129AB6-3059-1C1D-989A-A363756CCEA0}" dt="2019-06-16T17:18:55.282" v="1105"/>
        <pc:sldMkLst>
          <pc:docMk/>
          <pc:sldMk cId="2261273509" sldId="275"/>
        </pc:sldMkLst>
        <pc:spChg chg="add del mod">
          <ac:chgData name="KUANSAOI" userId="S::kuansaoi@pukyong.ac.kr::991128dd-9743-4220-8ab6-c2d7d1ca0a52" providerId="AD" clId="Web-{4A129AB6-3059-1C1D-989A-A363756CCEA0}" dt="2019-06-16T16:51:29.384" v="1050"/>
          <ac:spMkLst>
            <pc:docMk/>
            <pc:sldMk cId="2261273509" sldId="275"/>
            <ac:spMk id="4" creationId="{F6133F29-7636-42B6-977E-ABEB6598FD22}"/>
          </ac:spMkLst>
        </pc:spChg>
        <pc:spChg chg="add del mod">
          <ac:chgData name="KUANSAOI" userId="S::kuansaoi@pukyong.ac.kr::991128dd-9743-4220-8ab6-c2d7d1ca0a52" providerId="AD" clId="Web-{4A129AB6-3059-1C1D-989A-A363756CCEA0}" dt="2019-06-16T16:52:00.868" v="1054"/>
          <ac:spMkLst>
            <pc:docMk/>
            <pc:sldMk cId="2261273509" sldId="275"/>
            <ac:spMk id="6" creationId="{38402D30-08A0-4CEF-9584-13D932C65C00}"/>
          </ac:spMkLst>
        </pc:spChg>
        <pc:spChg chg="add del mod">
          <ac:chgData name="KUANSAOI" userId="S::kuansaoi@pukyong.ac.kr::991128dd-9743-4220-8ab6-c2d7d1ca0a52" providerId="AD" clId="Web-{4A129AB6-3059-1C1D-989A-A363756CCEA0}" dt="2019-06-16T16:52:04.853" v="1056"/>
          <ac:spMkLst>
            <pc:docMk/>
            <pc:sldMk cId="2261273509" sldId="275"/>
            <ac:spMk id="10" creationId="{AB79CE53-E626-4150-BA22-D1D2DB6A368F}"/>
          </ac:spMkLst>
        </pc:spChg>
        <pc:spChg chg="add del mod">
          <ac:chgData name="KUANSAOI" userId="S::kuansaoi@pukyong.ac.kr::991128dd-9743-4220-8ab6-c2d7d1ca0a52" providerId="AD" clId="Web-{4A129AB6-3059-1C1D-989A-A363756CCEA0}" dt="2019-06-16T16:52:21.337" v="1057"/>
          <ac:spMkLst>
            <pc:docMk/>
            <pc:sldMk cId="2261273509" sldId="275"/>
            <ac:spMk id="14" creationId="{4A0881AA-8D1F-4322-AB60-B21867F1116B}"/>
          </ac:spMkLst>
        </pc:spChg>
        <pc:spChg chg="add mod">
          <ac:chgData name="KUANSAOI" userId="S::kuansaoi@pukyong.ac.kr::991128dd-9743-4220-8ab6-c2d7d1ca0a52" providerId="AD" clId="Web-{4A129AB6-3059-1C1D-989A-A363756CCEA0}" dt="2019-06-16T17:16:24.112" v="1100" actId="14100"/>
          <ac:spMkLst>
            <pc:docMk/>
            <pc:sldMk cId="2261273509" sldId="275"/>
            <ac:spMk id="27" creationId="{6F706E86-AD36-4129-90F3-00AC968BA6FA}"/>
          </ac:spMkLst>
        </pc:spChg>
        <pc:picChg chg="add del mod ord">
          <ac:chgData name="KUANSAOI" userId="S::kuansaoi@pukyong.ac.kr::991128dd-9743-4220-8ab6-c2d7d1ca0a52" providerId="AD" clId="Web-{4A129AB6-3059-1C1D-989A-A363756CCEA0}" dt="2019-06-16T16:51:59.118" v="1053"/>
          <ac:picMkLst>
            <pc:docMk/>
            <pc:sldMk cId="2261273509" sldId="275"/>
            <ac:picMk id="7" creationId="{6B600355-AE8A-492A-ADCE-A790CDA862FB}"/>
          </ac:picMkLst>
        </pc:picChg>
        <pc:picChg chg="add del mod ord">
          <ac:chgData name="KUANSAOI" userId="S::kuansaoi@pukyong.ac.kr::991128dd-9743-4220-8ab6-c2d7d1ca0a52" providerId="AD" clId="Web-{4A129AB6-3059-1C1D-989A-A363756CCEA0}" dt="2019-06-16T16:52:03.009" v="1055"/>
          <ac:picMkLst>
            <pc:docMk/>
            <pc:sldMk cId="2261273509" sldId="275"/>
            <ac:picMk id="11" creationId="{47B25794-05ED-4477-9370-B68F69FAD739}"/>
          </ac:picMkLst>
        </pc:picChg>
        <pc:picChg chg="del">
          <ac:chgData name="KUANSAOI" userId="S::kuansaoi@pukyong.ac.kr::991128dd-9743-4220-8ab6-c2d7d1ca0a52" providerId="AD" clId="Web-{4A129AB6-3059-1C1D-989A-A363756CCEA0}" dt="2019-06-16T16:44:47.045" v="1021"/>
          <ac:picMkLst>
            <pc:docMk/>
            <pc:sldMk cId="2261273509" sldId="275"/>
            <ac:picMk id="15" creationId="{7E387B68-99EB-4C80-B88E-E3D1A136E322}"/>
          </ac:picMkLst>
        </pc:picChg>
        <pc:picChg chg="add mod ord">
          <ac:chgData name="KUANSAOI" userId="S::kuansaoi@pukyong.ac.kr::991128dd-9743-4220-8ab6-c2d7d1ca0a52" providerId="AD" clId="Web-{4A129AB6-3059-1C1D-989A-A363756CCEA0}" dt="2019-06-16T16:52:04.853" v="1056"/>
          <ac:picMkLst>
            <pc:docMk/>
            <pc:sldMk cId="2261273509" sldId="275"/>
            <ac:picMk id="16" creationId="{79DB00E2-8FF9-4367-855B-44E01F00F600}"/>
          </ac:picMkLst>
        </pc:picChg>
        <pc:picChg chg="add mod ord">
          <ac:chgData name="KUANSAOI" userId="S::kuansaoi@pukyong.ac.kr::991128dd-9743-4220-8ab6-c2d7d1ca0a52" providerId="AD" clId="Web-{4A129AB6-3059-1C1D-989A-A363756CCEA0}" dt="2019-06-16T16:52:24.774" v="1058" actId="1076"/>
          <ac:picMkLst>
            <pc:docMk/>
            <pc:sldMk cId="2261273509" sldId="275"/>
            <ac:picMk id="18" creationId="{8629D23F-0E9A-4338-B265-B8ACB66028EE}"/>
          </ac:picMkLst>
        </pc:picChg>
        <pc:picChg chg="del">
          <ac:chgData name="KUANSAOI" userId="S::kuansaoi@pukyong.ac.kr::991128dd-9743-4220-8ab6-c2d7d1ca0a52" providerId="AD" clId="Web-{4A129AB6-3059-1C1D-989A-A363756CCEA0}" dt="2019-06-16T16:44:46.045" v="1020"/>
          <ac:picMkLst>
            <pc:docMk/>
            <pc:sldMk cId="2261273509" sldId="275"/>
            <ac:picMk id="19" creationId="{D6F4FF59-CCCC-484A-AB35-2F4EE348C0B7}"/>
          </ac:picMkLst>
        </pc:picChg>
        <pc:picChg chg="add mod">
          <ac:chgData name="KUANSAOI" userId="S::kuansaoi@pukyong.ac.kr::991128dd-9743-4220-8ab6-c2d7d1ca0a52" providerId="AD" clId="Web-{4A129AB6-3059-1C1D-989A-A363756CCEA0}" dt="2019-06-16T16:52:47.805" v="1061" actId="1076"/>
          <ac:picMkLst>
            <pc:docMk/>
            <pc:sldMk cId="2261273509" sldId="275"/>
            <ac:picMk id="21" creationId="{8CE058A1-858F-4E97-9E03-2A2587511195}"/>
          </ac:picMkLst>
        </pc:picChg>
        <pc:picChg chg="add mod">
          <ac:chgData name="KUANSAOI" userId="S::kuansaoi@pukyong.ac.kr::991128dd-9743-4220-8ab6-c2d7d1ca0a52" providerId="AD" clId="Web-{4A129AB6-3059-1C1D-989A-A363756CCEA0}" dt="2019-06-16T17:11:35.069" v="1083" actId="1076"/>
          <ac:picMkLst>
            <pc:docMk/>
            <pc:sldMk cId="2261273509" sldId="275"/>
            <ac:picMk id="23" creationId="{17FAB6BF-47C9-4227-9B41-8B0E21CD90AC}"/>
          </ac:picMkLst>
        </pc:picChg>
        <pc:picChg chg="add mod">
          <ac:chgData name="KUANSAOI" userId="S::kuansaoi@pukyong.ac.kr::991128dd-9743-4220-8ab6-c2d7d1ca0a52" providerId="AD" clId="Web-{4A129AB6-3059-1C1D-989A-A363756CCEA0}" dt="2019-06-16T17:15:51.222" v="1091" actId="1076"/>
          <ac:picMkLst>
            <pc:docMk/>
            <pc:sldMk cId="2261273509" sldId="275"/>
            <ac:picMk id="25" creationId="{B6AC38C8-4F36-4D77-A86E-96373A5E9A66}"/>
          </ac:picMkLst>
        </pc:picChg>
        <pc:picChg chg="add">
          <ac:chgData name="KUANSAOI" userId="S::kuansaoi@pukyong.ac.kr::991128dd-9743-4220-8ab6-c2d7d1ca0a52" providerId="AD" clId="Web-{4A129AB6-3059-1C1D-989A-A363756CCEA0}" dt="2019-06-16T17:18:55.282" v="1105"/>
          <ac:picMkLst>
            <pc:docMk/>
            <pc:sldMk cId="2261273509" sldId="275"/>
            <ac:picMk id="29" creationId="{7163DCB9-49A0-49CE-9BB1-2D83638EC2E4}"/>
          </ac:picMkLst>
        </pc:picChg>
      </pc:sldChg>
      <pc:sldChg chg="addSp delSp modSp add ord replId">
        <pc:chgData name="KUANSAOI" userId="S::kuansaoi@pukyong.ac.kr::991128dd-9743-4220-8ab6-c2d7d1ca0a52" providerId="AD" clId="Web-{4A129AB6-3059-1C1D-989A-A363756CCEA0}" dt="2019-06-16T17:18:52.345" v="1104" actId="1076"/>
        <pc:sldMkLst>
          <pc:docMk/>
          <pc:sldMk cId="415229035" sldId="276"/>
        </pc:sldMkLst>
        <pc:spChg chg="add del mod">
          <ac:chgData name="KUANSAOI" userId="S::kuansaoi@pukyong.ac.kr::991128dd-9743-4220-8ab6-c2d7d1ca0a52" providerId="AD" clId="Web-{4A129AB6-3059-1C1D-989A-A363756CCEA0}" dt="2019-06-16T17:08:10.899" v="1076"/>
          <ac:spMkLst>
            <pc:docMk/>
            <pc:sldMk cId="415229035" sldId="276"/>
            <ac:spMk id="4" creationId="{0DFB84C5-1BC2-4A01-B678-3001B65C7078}"/>
          </ac:spMkLst>
        </pc:spChg>
        <pc:spChg chg="add del mod">
          <ac:chgData name="KUANSAOI" userId="S::kuansaoi@pukyong.ac.kr::991128dd-9743-4220-8ab6-c2d7d1ca0a52" providerId="AD" clId="Web-{4A129AB6-3059-1C1D-989A-A363756CCEA0}" dt="2019-06-16T17:08:47.945" v="1077"/>
          <ac:spMkLst>
            <pc:docMk/>
            <pc:sldMk cId="415229035" sldId="276"/>
            <ac:spMk id="6" creationId="{2A8B8AD8-A6F1-4A11-AB7D-C8D82A27FC86}"/>
          </ac:spMkLst>
        </pc:spChg>
        <pc:picChg chg="add mod ord">
          <ac:chgData name="KUANSAOI" userId="S::kuansaoi@pukyong.ac.kr::991128dd-9743-4220-8ab6-c2d7d1ca0a52" providerId="AD" clId="Web-{4A129AB6-3059-1C1D-989A-A363756CCEA0}" dt="2019-06-16T17:10:56.413" v="1080" actId="14100"/>
          <ac:picMkLst>
            <pc:docMk/>
            <pc:sldMk cId="415229035" sldId="276"/>
            <ac:picMk id="7" creationId="{8F6A0554-766D-49B7-A18C-E22CEFF78797}"/>
          </ac:picMkLst>
        </pc:picChg>
        <pc:picChg chg="add mod ord">
          <ac:chgData name="KUANSAOI" userId="S::kuansaoi@pukyong.ac.kr::991128dd-9743-4220-8ab6-c2d7d1ca0a52" providerId="AD" clId="Web-{4A129AB6-3059-1C1D-989A-A363756CCEA0}" dt="2019-06-16T17:18:42.579" v="1103" actId="1076"/>
          <ac:picMkLst>
            <pc:docMk/>
            <pc:sldMk cId="415229035" sldId="276"/>
            <ac:picMk id="9" creationId="{7D256113-C821-41A8-88CB-4AA94D4E1C44}"/>
          </ac:picMkLst>
        </pc:picChg>
        <pc:picChg chg="add mod">
          <ac:chgData name="KUANSAOI" userId="S::kuansaoi@pukyong.ac.kr::991128dd-9743-4220-8ab6-c2d7d1ca0a52" providerId="AD" clId="Web-{4A129AB6-3059-1C1D-989A-A363756CCEA0}" dt="2019-06-16T17:18:52.345" v="1104" actId="1076"/>
          <ac:picMkLst>
            <pc:docMk/>
            <pc:sldMk cId="415229035" sldId="276"/>
            <ac:picMk id="11" creationId="{3D3F8527-E753-43D4-A8C5-5756B0FD67B7}"/>
          </ac:picMkLst>
        </pc:picChg>
        <pc:picChg chg="del">
          <ac:chgData name="KUANSAOI" userId="S::kuansaoi@pukyong.ac.kr::991128dd-9743-4220-8ab6-c2d7d1ca0a52" providerId="AD" clId="Web-{4A129AB6-3059-1C1D-989A-A363756CCEA0}" dt="2019-06-16T17:07:42.227" v="1075"/>
          <ac:picMkLst>
            <pc:docMk/>
            <pc:sldMk cId="415229035" sldId="276"/>
            <ac:picMk id="15" creationId="{7E387B68-99EB-4C80-B88E-E3D1A136E322}"/>
          </ac:picMkLst>
        </pc:picChg>
        <pc:picChg chg="del">
          <ac:chgData name="KUANSAOI" userId="S::kuansaoi@pukyong.ac.kr::991128dd-9743-4220-8ab6-c2d7d1ca0a52" providerId="AD" clId="Web-{4A129AB6-3059-1C1D-989A-A363756CCEA0}" dt="2019-06-16T17:07:40.259" v="1074"/>
          <ac:picMkLst>
            <pc:docMk/>
            <pc:sldMk cId="415229035" sldId="276"/>
            <ac:picMk id="19" creationId="{D6F4FF59-CCCC-484A-AB35-2F4EE348C0B7}"/>
          </ac:picMkLst>
        </pc:picChg>
      </pc:sldChg>
    </pc:docChg>
  </pc:docChgLst>
  <pc:docChgLst>
    <pc:chgData name="KUANSAOI" userId="S::kuansaoi@pukyong.ac.kr::991128dd-9743-4220-8ab6-c2d7d1ca0a52" providerId="AD" clId="Web-{3015DCFA-FAF8-193C-F167-6C6BF12B9975}"/>
    <pc:docChg chg="addSld delSld modSld">
      <pc:chgData name="KUANSAOI" userId="S::kuansaoi@pukyong.ac.kr::991128dd-9743-4220-8ab6-c2d7d1ca0a52" providerId="AD" clId="Web-{3015DCFA-FAF8-193C-F167-6C6BF12B9975}" dt="2019-07-16T02:24:09.741" v="13" actId="20577"/>
      <pc:docMkLst>
        <pc:docMk/>
      </pc:docMkLst>
      <pc:sldChg chg="new del">
        <pc:chgData name="KUANSAOI" userId="S::kuansaoi@pukyong.ac.kr::991128dd-9743-4220-8ab6-c2d7d1ca0a52" providerId="AD" clId="Web-{3015DCFA-FAF8-193C-F167-6C6BF12B9975}" dt="2019-07-16T02:20:54.791" v="2"/>
        <pc:sldMkLst>
          <pc:docMk/>
          <pc:sldMk cId="21534976" sldId="283"/>
        </pc:sldMkLst>
      </pc:sldChg>
      <pc:sldChg chg="addSp delSp modSp new">
        <pc:chgData name="KUANSAOI" userId="S::kuansaoi@pukyong.ac.kr::991128dd-9743-4220-8ab6-c2d7d1ca0a52" providerId="AD" clId="Web-{3015DCFA-FAF8-193C-F167-6C6BF12B9975}" dt="2019-07-16T02:24:09.023" v="11" actId="20577"/>
        <pc:sldMkLst>
          <pc:docMk/>
          <pc:sldMk cId="3580916337" sldId="284"/>
        </pc:sldMkLst>
        <pc:spChg chg="mod">
          <ac:chgData name="KUANSAOI" userId="S::kuansaoi@pukyong.ac.kr::991128dd-9743-4220-8ab6-c2d7d1ca0a52" providerId="AD" clId="Web-{3015DCFA-FAF8-193C-F167-6C6BF12B9975}" dt="2019-07-16T02:24:09.023" v="11" actId="20577"/>
          <ac:spMkLst>
            <pc:docMk/>
            <pc:sldMk cId="3580916337" sldId="284"/>
            <ac:spMk id="2" creationId="{ECF953F6-7E38-4904-8D04-FE742EAD5F68}"/>
          </ac:spMkLst>
        </pc:spChg>
        <pc:spChg chg="del">
          <ac:chgData name="KUANSAOI" userId="S::kuansaoi@pukyong.ac.kr::991128dd-9743-4220-8ab6-c2d7d1ca0a52" providerId="AD" clId="Web-{3015DCFA-FAF8-193C-F167-6C6BF12B9975}" dt="2019-07-16T02:22:02.462" v="3"/>
          <ac:spMkLst>
            <pc:docMk/>
            <pc:sldMk cId="3580916337" sldId="284"/>
            <ac:spMk id="3" creationId="{E6E03B95-D013-4406-A18B-12C79D9E6B8F}"/>
          </ac:spMkLst>
        </pc:spChg>
        <pc:spChg chg="del">
          <ac:chgData name="KUANSAOI" userId="S::kuansaoi@pukyong.ac.kr::991128dd-9743-4220-8ab6-c2d7d1ca0a52" providerId="AD" clId="Web-{3015DCFA-FAF8-193C-F167-6C6BF12B9975}" dt="2019-07-16T02:22:37.914" v="5"/>
          <ac:spMkLst>
            <pc:docMk/>
            <pc:sldMk cId="3580916337" sldId="284"/>
            <ac:spMk id="4" creationId="{329D2BCB-8033-48B4-B525-8E4B657D0A2C}"/>
          </ac:spMkLst>
        </pc:spChg>
        <pc:spChg chg="add del mod">
          <ac:chgData name="KUANSAOI" userId="S::kuansaoi@pukyong.ac.kr::991128dd-9743-4220-8ab6-c2d7d1ca0a52" providerId="AD" clId="Web-{3015DCFA-FAF8-193C-F167-6C6BF12B9975}" dt="2019-07-16T02:23:12.945" v="6"/>
          <ac:spMkLst>
            <pc:docMk/>
            <pc:sldMk cId="3580916337" sldId="284"/>
            <ac:spMk id="8" creationId="{CEB52A47-ECD6-46C7-9864-F5CD577FED88}"/>
          </ac:spMkLst>
        </pc:spChg>
        <pc:spChg chg="add del mod">
          <ac:chgData name="KUANSAOI" userId="S::kuansaoi@pukyong.ac.kr::991128dd-9743-4220-8ab6-c2d7d1ca0a52" providerId="AD" clId="Web-{3015DCFA-FAF8-193C-F167-6C6BF12B9975}" dt="2019-07-16T02:23:56.929" v="8"/>
          <ac:spMkLst>
            <pc:docMk/>
            <pc:sldMk cId="3580916337" sldId="284"/>
            <ac:spMk id="14" creationId="{6B2C8C54-41BC-41BA-A181-7DF3447A2986}"/>
          </ac:spMkLst>
        </pc:spChg>
        <pc:picChg chg="add del mod ord">
          <ac:chgData name="KUANSAOI" userId="S::kuansaoi@pukyong.ac.kr::991128dd-9743-4220-8ab6-c2d7d1ca0a52" providerId="AD" clId="Web-{3015DCFA-FAF8-193C-F167-6C6BF12B9975}" dt="2019-07-16T02:22:35.930" v="4"/>
          <ac:picMkLst>
            <pc:docMk/>
            <pc:sldMk cId="3580916337" sldId="284"/>
            <ac:picMk id="5" creationId="{9C1CB829-A256-4985-B96C-1FA36CAE1824}"/>
          </ac:picMkLst>
        </pc:picChg>
        <pc:picChg chg="add mod ord">
          <ac:chgData name="KUANSAOI" userId="S::kuansaoi@pukyong.ac.kr::991128dd-9743-4220-8ab6-c2d7d1ca0a52" providerId="AD" clId="Web-{3015DCFA-FAF8-193C-F167-6C6BF12B9975}" dt="2019-07-16T02:22:37.914" v="5"/>
          <ac:picMkLst>
            <pc:docMk/>
            <pc:sldMk cId="3580916337" sldId="284"/>
            <ac:picMk id="9" creationId="{6552DC9A-1F9E-40FF-97F6-B895C7D1D74F}"/>
          </ac:picMkLst>
        </pc:picChg>
        <pc:picChg chg="add del mod ord">
          <ac:chgData name="KUANSAOI" userId="S::kuansaoi@pukyong.ac.kr::991128dd-9743-4220-8ab6-c2d7d1ca0a52" providerId="AD" clId="Web-{3015DCFA-FAF8-193C-F167-6C6BF12B9975}" dt="2019-07-16T02:23:15.726" v="7"/>
          <ac:picMkLst>
            <pc:docMk/>
            <pc:sldMk cId="3580916337" sldId="284"/>
            <ac:picMk id="11" creationId="{E4CAC001-D2C3-4DBD-B0CC-92AC11D02941}"/>
          </ac:picMkLst>
        </pc:picChg>
        <pc:picChg chg="add mod ord">
          <ac:chgData name="KUANSAOI" userId="S::kuansaoi@pukyong.ac.kr::991128dd-9743-4220-8ab6-c2d7d1ca0a52" providerId="AD" clId="Web-{3015DCFA-FAF8-193C-F167-6C6BF12B9975}" dt="2019-07-16T02:23:56.929" v="8"/>
          <ac:picMkLst>
            <pc:docMk/>
            <pc:sldMk cId="3580916337" sldId="284"/>
            <ac:picMk id="15" creationId="{8402447E-70A2-456F-BDE5-2543292015A5}"/>
          </ac:picMkLst>
        </pc:picChg>
      </pc:sldChg>
    </pc:docChg>
  </pc:docChgLst>
  <pc:docChgLst>
    <pc:chgData name="KUANSAOI" userId="S::kuansaoi@pukyong.ac.kr::991128dd-9743-4220-8ab6-c2d7d1ca0a52" providerId="AD" clId="Web-{9F1C3957-0087-C865-FD6F-4696915A844F}"/>
    <pc:docChg chg="modSld">
      <pc:chgData name="KUANSAOI" userId="S::kuansaoi@pukyong.ac.kr::991128dd-9743-4220-8ab6-c2d7d1ca0a52" providerId="AD" clId="Web-{9F1C3957-0087-C865-FD6F-4696915A844F}" dt="2019-06-16T08:22:37.234" v="85" actId="20577"/>
      <pc:docMkLst>
        <pc:docMk/>
      </pc:docMkLst>
    </pc:docChg>
  </pc:docChgLst>
  <pc:docChgLst>
    <pc:chgData name="KUANSAOI" userId="S::kuansaoi@pukyong.ac.kr::991128dd-9743-4220-8ab6-c2d7d1ca0a52" providerId="AD" clId="Web-{C0F8292F-AF97-3588-B669-9929F097EEA0}"/>
    <pc:docChg chg="modSld">
      <pc:chgData name="KUANSAOI" userId="S::kuansaoi@pukyong.ac.kr::991128dd-9743-4220-8ab6-c2d7d1ca0a52" providerId="AD" clId="Web-{C0F8292F-AF97-3588-B669-9929F097EEA0}" dt="2019-06-17T02:28:39.329" v="13"/>
      <pc:docMkLst>
        <pc:docMk/>
      </pc:docMkLst>
      <pc:sldChg chg="modSp">
        <pc:chgData name="KUANSAOI" userId="S::kuansaoi@pukyong.ac.kr::991128dd-9743-4220-8ab6-c2d7d1ca0a52" providerId="AD" clId="Web-{C0F8292F-AF97-3588-B669-9929F097EEA0}" dt="2019-06-17T02:23:26.114" v="8" actId="20577"/>
        <pc:sldMkLst>
          <pc:docMk/>
          <pc:sldMk cId="1968361737" sldId="260"/>
        </pc:sldMkLst>
        <pc:spChg chg="mod">
          <ac:chgData name="KUANSAOI" userId="S::kuansaoi@pukyong.ac.kr::991128dd-9743-4220-8ab6-c2d7d1ca0a52" providerId="AD" clId="Web-{C0F8292F-AF97-3588-B669-9929F097EEA0}" dt="2019-06-17T02:23:26.114" v="8" actId="20577"/>
          <ac:spMkLst>
            <pc:docMk/>
            <pc:sldMk cId="1968361737" sldId="260"/>
            <ac:spMk id="3" creationId="{7C32A528-E57B-429B-9211-270661AC3F22}"/>
          </ac:spMkLst>
        </pc:spChg>
      </pc:sldChg>
      <pc:sldChg chg="addSp delSp modSp">
        <pc:chgData name="KUANSAOI" userId="S::kuansaoi@pukyong.ac.kr::991128dd-9743-4220-8ab6-c2d7d1ca0a52" providerId="AD" clId="Web-{C0F8292F-AF97-3588-B669-9929F097EEA0}" dt="2019-06-17T02:28:39.329" v="13"/>
        <pc:sldMkLst>
          <pc:docMk/>
          <pc:sldMk cId="2951931855" sldId="263"/>
        </pc:sldMkLst>
        <pc:spChg chg="del">
          <ac:chgData name="KUANSAOI" userId="S::kuansaoi@pukyong.ac.kr::991128dd-9743-4220-8ab6-c2d7d1ca0a52" providerId="AD" clId="Web-{C0F8292F-AF97-3588-B669-9929F097EEA0}" dt="2019-06-17T02:28:11.907" v="11"/>
          <ac:spMkLst>
            <pc:docMk/>
            <pc:sldMk cId="2951931855" sldId="263"/>
            <ac:spMk id="3" creationId="{0F4E2A8D-1E24-4DF5-B141-F30AA7F3B5EE}"/>
          </ac:spMkLst>
        </pc:spChg>
        <pc:spChg chg="add del mod">
          <ac:chgData name="KUANSAOI" userId="S::kuansaoi@pukyong.ac.kr::991128dd-9743-4220-8ab6-c2d7d1ca0a52" providerId="AD" clId="Web-{C0F8292F-AF97-3588-B669-9929F097EEA0}" dt="2019-06-17T02:28:39.329" v="13"/>
          <ac:spMkLst>
            <pc:docMk/>
            <pc:sldMk cId="2951931855" sldId="263"/>
            <ac:spMk id="7" creationId="{14A653FE-A078-4ED8-A3DE-1D1DC6B14C5B}"/>
          </ac:spMkLst>
        </pc:spChg>
        <pc:picChg chg="add del mod ord">
          <ac:chgData name="KUANSAOI" userId="S::kuansaoi@pukyong.ac.kr::991128dd-9743-4220-8ab6-c2d7d1ca0a52" providerId="AD" clId="Web-{C0F8292F-AF97-3588-B669-9929F097EEA0}" dt="2019-06-17T02:28:21.313" v="12"/>
          <ac:picMkLst>
            <pc:docMk/>
            <pc:sldMk cId="2951931855" sldId="263"/>
            <ac:picMk id="4" creationId="{B374097F-2224-4D6B-9F9A-85C245C07B14}"/>
          </ac:picMkLst>
        </pc:picChg>
        <pc:picChg chg="add mod ord">
          <ac:chgData name="KUANSAOI" userId="S::kuansaoi@pukyong.ac.kr::991128dd-9743-4220-8ab6-c2d7d1ca0a52" providerId="AD" clId="Web-{C0F8292F-AF97-3588-B669-9929F097EEA0}" dt="2019-06-17T02:28:39.329" v="13"/>
          <ac:picMkLst>
            <pc:docMk/>
            <pc:sldMk cId="2951931855" sldId="263"/>
            <ac:picMk id="8" creationId="{6294199E-0020-4312-8B91-84ADDEE5AF05}"/>
          </ac:picMkLst>
        </pc:picChg>
      </pc:sldChg>
    </pc:docChg>
  </pc:docChgLst>
  <pc:docChgLst>
    <pc:chgData name="KUANSAOI" userId="S::kuansaoi@pukyong.ac.kr::991128dd-9743-4220-8ab6-c2d7d1ca0a52" providerId="AD" clId="Web-{729E220B-B8AE-EDE9-3EFA-488CD2162757}"/>
    <pc:docChg chg="addSld modSld sldOrd">
      <pc:chgData name="KUANSAOI" userId="S::kuansaoi@pukyong.ac.kr::991128dd-9743-4220-8ab6-c2d7d1ca0a52" providerId="AD" clId="Web-{729E220B-B8AE-EDE9-3EFA-488CD2162757}" dt="2019-06-17T17:53:30.366" v="246" actId="20577"/>
      <pc:docMkLst>
        <pc:docMk/>
      </pc:docMkLst>
      <pc:sldChg chg="addSp delSp modSp ord">
        <pc:chgData name="KUANSAOI" userId="S::kuansaoi@pukyong.ac.kr::991128dd-9743-4220-8ab6-c2d7d1ca0a52" providerId="AD" clId="Web-{729E220B-B8AE-EDE9-3EFA-488CD2162757}" dt="2019-06-17T17:46:51.065" v="194"/>
        <pc:sldMkLst>
          <pc:docMk/>
          <pc:sldMk cId="3642117690" sldId="259"/>
        </pc:sldMkLst>
        <pc:spChg chg="add mod">
          <ac:chgData name="KUANSAOI" userId="S::kuansaoi@pukyong.ac.kr::991128dd-9743-4220-8ab6-c2d7d1ca0a52" providerId="AD" clId="Web-{729E220B-B8AE-EDE9-3EFA-488CD2162757}" dt="2019-06-17T17:46:51.065" v="194"/>
          <ac:spMkLst>
            <pc:docMk/>
            <pc:sldMk cId="3642117690" sldId="259"/>
            <ac:spMk id="12" creationId="{A43DAD5C-FED3-4A93-98CA-E0D51A1D8724}"/>
          </ac:spMkLst>
        </pc:spChg>
        <pc:picChg chg="add del mod">
          <ac:chgData name="KUANSAOI" userId="S::kuansaoi@pukyong.ac.kr::991128dd-9743-4220-8ab6-c2d7d1ca0a52" providerId="AD" clId="Web-{729E220B-B8AE-EDE9-3EFA-488CD2162757}" dt="2019-06-17T17:46:40.471" v="191"/>
          <ac:picMkLst>
            <pc:docMk/>
            <pc:sldMk cId="3642117690" sldId="259"/>
            <ac:picMk id="3" creationId="{8AE64891-A498-453C-B1B0-9198405A5B12}"/>
          </ac:picMkLst>
        </pc:picChg>
        <pc:picChg chg="add del mod">
          <ac:chgData name="KUANSAOI" userId="S::kuansaoi@pukyong.ac.kr::991128dd-9743-4220-8ab6-c2d7d1ca0a52" providerId="AD" clId="Web-{729E220B-B8AE-EDE9-3EFA-488CD2162757}" dt="2019-06-17T17:46:35.627" v="189"/>
          <ac:picMkLst>
            <pc:docMk/>
            <pc:sldMk cId="3642117690" sldId="259"/>
            <ac:picMk id="6" creationId="{BD3C6071-7FCB-4810-8F09-208BC357098E}"/>
          </ac:picMkLst>
        </pc:picChg>
        <pc:picChg chg="add del mod">
          <ac:chgData name="KUANSAOI" userId="S::kuansaoi@pukyong.ac.kr::991128dd-9743-4220-8ab6-c2d7d1ca0a52" providerId="AD" clId="Web-{729E220B-B8AE-EDE9-3EFA-488CD2162757}" dt="2019-06-17T17:46:35.627" v="188"/>
          <ac:picMkLst>
            <pc:docMk/>
            <pc:sldMk cId="3642117690" sldId="259"/>
            <ac:picMk id="8" creationId="{B1FA6166-5E52-422C-91F5-F61CFA4AA6C8}"/>
          </ac:picMkLst>
        </pc:picChg>
        <pc:picChg chg="add del mod">
          <ac:chgData name="KUANSAOI" userId="S::kuansaoi@pukyong.ac.kr::991128dd-9743-4220-8ab6-c2d7d1ca0a52" providerId="AD" clId="Web-{729E220B-B8AE-EDE9-3EFA-488CD2162757}" dt="2019-06-17T17:46:38.658" v="190"/>
          <ac:picMkLst>
            <pc:docMk/>
            <pc:sldMk cId="3642117690" sldId="259"/>
            <ac:picMk id="10" creationId="{4DAD78DB-6AF7-4213-AD75-D6E440D8586C}"/>
          </ac:picMkLst>
        </pc:picChg>
      </pc:sldChg>
      <pc:sldChg chg="modSp mod ord modShow">
        <pc:chgData name="KUANSAOI" userId="S::kuansaoi@pukyong.ac.kr::991128dd-9743-4220-8ab6-c2d7d1ca0a52" providerId="AD" clId="Web-{729E220B-B8AE-EDE9-3EFA-488CD2162757}" dt="2019-06-17T17:51:55.507" v="221"/>
        <pc:sldMkLst>
          <pc:docMk/>
          <pc:sldMk cId="2951931855" sldId="263"/>
        </pc:sldMkLst>
        <pc:spChg chg="mod">
          <ac:chgData name="KUANSAOI" userId="S::kuansaoi@pukyong.ac.kr::991128dd-9743-4220-8ab6-c2d7d1ca0a52" providerId="AD" clId="Web-{729E220B-B8AE-EDE9-3EFA-488CD2162757}" dt="2019-06-17T17:24:41.973" v="126" actId="20577"/>
          <ac:spMkLst>
            <pc:docMk/>
            <pc:sldMk cId="2951931855" sldId="263"/>
            <ac:spMk id="2" creationId="{63E13667-79AC-460B-A1BF-9D9992A2D7E8}"/>
          </ac:spMkLst>
        </pc:spChg>
      </pc:sldChg>
      <pc:sldChg chg="addSp delSp modSp mod ord setBg setClrOvrMap modShow">
        <pc:chgData name="KUANSAOI" userId="S::kuansaoi@pukyong.ac.kr::991128dd-9743-4220-8ab6-c2d7d1ca0a52" providerId="AD" clId="Web-{729E220B-B8AE-EDE9-3EFA-488CD2162757}" dt="2019-06-17T17:26:49.646" v="133" actId="1076"/>
        <pc:sldMkLst>
          <pc:docMk/>
          <pc:sldMk cId="2779088871" sldId="277"/>
        </pc:sldMkLst>
        <pc:spChg chg="mod ord">
          <ac:chgData name="KUANSAOI" userId="S::kuansaoi@pukyong.ac.kr::991128dd-9743-4220-8ab6-c2d7d1ca0a52" providerId="AD" clId="Web-{729E220B-B8AE-EDE9-3EFA-488CD2162757}" dt="2019-06-17T17:26:42.756" v="132"/>
          <ac:spMkLst>
            <pc:docMk/>
            <pc:sldMk cId="2779088871" sldId="277"/>
            <ac:spMk id="2" creationId="{1130A6AE-1A8D-4694-99F5-76593EC0DF4D}"/>
          </ac:spMkLst>
        </pc:spChg>
        <pc:spChg chg="mod">
          <ac:chgData name="KUANSAOI" userId="S::kuansaoi@pukyong.ac.kr::991128dd-9743-4220-8ab6-c2d7d1ca0a52" providerId="AD" clId="Web-{729E220B-B8AE-EDE9-3EFA-488CD2162757}" dt="2019-06-17T17:26:42.756" v="132"/>
          <ac:spMkLst>
            <pc:docMk/>
            <pc:sldMk cId="2779088871" sldId="277"/>
            <ac:spMk id="14" creationId="{0A8B86A8-6693-4305-BF64-E9BCFFF05209}"/>
          </ac:spMkLst>
        </pc:spChg>
        <pc:spChg chg="add del">
          <ac:chgData name="KUANSAOI" userId="S::kuansaoi@pukyong.ac.kr::991128dd-9743-4220-8ab6-c2d7d1ca0a52" providerId="AD" clId="Web-{729E220B-B8AE-EDE9-3EFA-488CD2162757}" dt="2019-06-17T17:26:42.756" v="132"/>
          <ac:spMkLst>
            <pc:docMk/>
            <pc:sldMk cId="2779088871" sldId="277"/>
            <ac:spMk id="20" creationId="{EB181E26-89C4-4A14-92DE-0F4C4B0E9484}"/>
          </ac:spMkLst>
        </pc:spChg>
        <pc:spChg chg="add del">
          <ac:chgData name="KUANSAOI" userId="S::kuansaoi@pukyong.ac.kr::991128dd-9743-4220-8ab6-c2d7d1ca0a52" providerId="AD" clId="Web-{729E220B-B8AE-EDE9-3EFA-488CD2162757}" dt="2019-06-17T17:26:42.756" v="132"/>
          <ac:spMkLst>
            <pc:docMk/>
            <pc:sldMk cId="2779088871" sldId="277"/>
            <ac:spMk id="22" creationId="{13958066-7CBD-4B89-8F46-614C4F28BCF9}"/>
          </ac:spMkLst>
        </pc:spChg>
        <pc:picChg chg="add mod ord">
          <ac:chgData name="KUANSAOI" userId="S::kuansaoi@pukyong.ac.kr::991128dd-9743-4220-8ab6-c2d7d1ca0a52" providerId="AD" clId="Web-{729E220B-B8AE-EDE9-3EFA-488CD2162757}" dt="2019-06-17T17:26:49.646" v="133" actId="1076"/>
          <ac:picMkLst>
            <pc:docMk/>
            <pc:sldMk cId="2779088871" sldId="277"/>
            <ac:picMk id="3" creationId="{BA815954-0A9F-4051-9EB2-8C08A144C35C}"/>
          </ac:picMkLst>
        </pc:picChg>
        <pc:picChg chg="mod">
          <ac:chgData name="KUANSAOI" userId="S::kuansaoi@pukyong.ac.kr::991128dd-9743-4220-8ab6-c2d7d1ca0a52" providerId="AD" clId="Web-{729E220B-B8AE-EDE9-3EFA-488CD2162757}" dt="2019-06-17T17:26:42.756" v="132"/>
          <ac:picMkLst>
            <pc:docMk/>
            <pc:sldMk cId="2779088871" sldId="277"/>
            <ac:picMk id="15" creationId="{F830DA62-EB47-4C65-A002-5A931492F7B2}"/>
          </ac:picMkLst>
        </pc:picChg>
      </pc:sldChg>
      <pc:sldChg chg="addSp delSp modSp new ord">
        <pc:chgData name="KUANSAOI" userId="S::kuansaoi@pukyong.ac.kr::991128dd-9743-4220-8ab6-c2d7d1ca0a52" providerId="AD" clId="Web-{729E220B-B8AE-EDE9-3EFA-488CD2162757}" dt="2019-06-17T17:51:53.693" v="220"/>
        <pc:sldMkLst>
          <pc:docMk/>
          <pc:sldMk cId="3986777919" sldId="278"/>
        </pc:sldMkLst>
        <pc:spChg chg="mod">
          <ac:chgData name="KUANSAOI" userId="S::kuansaoi@pukyong.ac.kr::991128dd-9743-4220-8ab6-c2d7d1ca0a52" providerId="AD" clId="Web-{729E220B-B8AE-EDE9-3EFA-488CD2162757}" dt="2019-06-17T17:29:47.007" v="139" actId="20577"/>
          <ac:spMkLst>
            <pc:docMk/>
            <pc:sldMk cId="3986777919" sldId="278"/>
            <ac:spMk id="2" creationId="{9C2A486B-43C3-4CBA-A43E-EE124966D893}"/>
          </ac:spMkLst>
        </pc:spChg>
        <pc:spChg chg="add del mod">
          <ac:chgData name="KUANSAOI" userId="S::kuansaoi@pukyong.ac.kr::991128dd-9743-4220-8ab6-c2d7d1ca0a52" providerId="AD" clId="Web-{729E220B-B8AE-EDE9-3EFA-488CD2162757}" dt="2019-06-17T17:30:44.695" v="161"/>
          <ac:spMkLst>
            <pc:docMk/>
            <pc:sldMk cId="3986777919" sldId="278"/>
            <ac:spMk id="3" creationId="{146D4444-9DD7-4ADE-9C3C-2F530DD2C628}"/>
          </ac:spMkLst>
        </pc:spChg>
        <pc:spChg chg="del">
          <ac:chgData name="KUANSAOI" userId="S::kuansaoi@pukyong.ac.kr::991128dd-9743-4220-8ab6-c2d7d1ca0a52" providerId="AD" clId="Web-{729E220B-B8AE-EDE9-3EFA-488CD2162757}" dt="2019-06-17T17:29:48.789" v="141"/>
          <ac:spMkLst>
            <pc:docMk/>
            <pc:sldMk cId="3986777919" sldId="278"/>
            <ac:spMk id="4" creationId="{0A696845-736E-44C2-AAD7-658F8D64663F}"/>
          </ac:spMkLst>
        </pc:spChg>
        <pc:spChg chg="add del mod">
          <ac:chgData name="KUANSAOI" userId="S::kuansaoi@pukyong.ac.kr::991128dd-9743-4220-8ab6-c2d7d1ca0a52" providerId="AD" clId="Web-{729E220B-B8AE-EDE9-3EFA-488CD2162757}" dt="2019-06-17T17:30:49.430" v="163"/>
          <ac:spMkLst>
            <pc:docMk/>
            <pc:sldMk cId="3986777919" sldId="278"/>
            <ac:spMk id="14" creationId="{C7560B03-A824-48A2-ADA5-68E8230C9781}"/>
          </ac:spMkLst>
        </pc:spChg>
        <pc:picChg chg="add del mod ord">
          <ac:chgData name="KUANSAOI" userId="S::kuansaoi@pukyong.ac.kr::991128dd-9743-4220-8ab6-c2d7d1ca0a52" providerId="AD" clId="Web-{729E220B-B8AE-EDE9-3EFA-488CD2162757}" dt="2019-06-17T17:30:43.242" v="160"/>
          <ac:picMkLst>
            <pc:docMk/>
            <pc:sldMk cId="3986777919" sldId="278"/>
            <ac:picMk id="5" creationId="{EF1EDFAD-E919-42FF-8114-1FC339A7B66F}"/>
          </ac:picMkLst>
        </pc:picChg>
        <pc:picChg chg="add del mod ord">
          <ac:chgData name="KUANSAOI" userId="S::kuansaoi@pukyong.ac.kr::991128dd-9743-4220-8ab6-c2d7d1ca0a52" providerId="AD" clId="Web-{729E220B-B8AE-EDE9-3EFA-488CD2162757}" dt="2019-06-17T17:30:08.773" v="144"/>
          <ac:picMkLst>
            <pc:docMk/>
            <pc:sldMk cId="3986777919" sldId="278"/>
            <ac:picMk id="7" creationId="{ACF07716-4334-47D6-9FBF-91AEBB16CCAF}"/>
          </ac:picMkLst>
        </pc:picChg>
        <pc:picChg chg="add del mod ord">
          <ac:chgData name="KUANSAOI" userId="S::kuansaoi@pukyong.ac.kr::991128dd-9743-4220-8ab6-c2d7d1ca0a52" providerId="AD" clId="Web-{729E220B-B8AE-EDE9-3EFA-488CD2162757}" dt="2019-06-17T17:30:11.992" v="146"/>
          <ac:picMkLst>
            <pc:docMk/>
            <pc:sldMk cId="3986777919" sldId="278"/>
            <ac:picMk id="9" creationId="{A2FE8F6B-E92D-4ADA-A53A-91418A4E38F0}"/>
          </ac:picMkLst>
        </pc:picChg>
        <pc:picChg chg="add del mod">
          <ac:chgData name="KUANSAOI" userId="S::kuansaoi@pukyong.ac.kr::991128dd-9743-4220-8ab6-c2d7d1ca0a52" providerId="AD" clId="Web-{729E220B-B8AE-EDE9-3EFA-488CD2162757}" dt="2019-06-17T17:30:47.633" v="162"/>
          <ac:picMkLst>
            <pc:docMk/>
            <pc:sldMk cId="3986777919" sldId="278"/>
            <ac:picMk id="11" creationId="{7C95ECF8-F31D-440E-BB28-34F3F9E8B565}"/>
          </ac:picMkLst>
        </pc:picChg>
        <pc:picChg chg="add mod ord">
          <ac:chgData name="KUANSAOI" userId="S::kuansaoi@pukyong.ac.kr::991128dd-9743-4220-8ab6-c2d7d1ca0a52" providerId="AD" clId="Web-{729E220B-B8AE-EDE9-3EFA-488CD2162757}" dt="2019-06-17T17:30:44.695" v="161"/>
          <ac:picMkLst>
            <pc:docMk/>
            <pc:sldMk cId="3986777919" sldId="278"/>
            <ac:picMk id="15" creationId="{4287383C-5302-4CA0-8A1C-04BAD8929E5B}"/>
          </ac:picMkLst>
        </pc:picChg>
        <pc:picChg chg="add mod ord">
          <ac:chgData name="KUANSAOI" userId="S::kuansaoi@pukyong.ac.kr::991128dd-9743-4220-8ab6-c2d7d1ca0a52" providerId="AD" clId="Web-{729E220B-B8AE-EDE9-3EFA-488CD2162757}" dt="2019-06-17T17:30:49.430" v="163"/>
          <ac:picMkLst>
            <pc:docMk/>
            <pc:sldMk cId="3986777919" sldId="278"/>
            <ac:picMk id="17" creationId="{77C83692-E2F4-4183-A2A4-A339FB42507D}"/>
          </ac:picMkLst>
        </pc:picChg>
      </pc:sldChg>
      <pc:sldChg chg="addSp delSp modSp new">
        <pc:chgData name="KUANSAOI" userId="S::kuansaoi@pukyong.ac.kr::991128dd-9743-4220-8ab6-c2d7d1ca0a52" providerId="AD" clId="Web-{729E220B-B8AE-EDE9-3EFA-488CD2162757}" dt="2019-06-17T17:49:20.972" v="196"/>
        <pc:sldMkLst>
          <pc:docMk/>
          <pc:sldMk cId="303891551" sldId="279"/>
        </pc:sldMkLst>
        <pc:spChg chg="del">
          <ac:chgData name="KUANSAOI" userId="S::kuansaoi@pukyong.ac.kr::991128dd-9743-4220-8ab6-c2d7d1ca0a52" providerId="AD" clId="Web-{729E220B-B8AE-EDE9-3EFA-488CD2162757}" dt="2019-06-17T17:49:20.972" v="196"/>
          <ac:spMkLst>
            <pc:docMk/>
            <pc:sldMk cId="303891551" sldId="279"/>
            <ac:spMk id="3" creationId="{3908170D-2FF7-40B8-9BA4-2AB815EBEB9C}"/>
          </ac:spMkLst>
        </pc:spChg>
        <pc:picChg chg="add mod ord">
          <ac:chgData name="KUANSAOI" userId="S::kuansaoi@pukyong.ac.kr::991128dd-9743-4220-8ab6-c2d7d1ca0a52" providerId="AD" clId="Web-{729E220B-B8AE-EDE9-3EFA-488CD2162757}" dt="2019-06-17T17:49:20.972" v="196"/>
          <ac:picMkLst>
            <pc:docMk/>
            <pc:sldMk cId="303891551" sldId="279"/>
            <ac:picMk id="4" creationId="{939A681D-BB20-4614-A1DF-C65E5CBA2A76}"/>
          </ac:picMkLst>
        </pc:picChg>
      </pc:sldChg>
      <pc:sldChg chg="addSp delSp modSp new">
        <pc:chgData name="KUANSAOI" userId="S::kuansaoi@pukyong.ac.kr::991128dd-9743-4220-8ab6-c2d7d1ca0a52" providerId="AD" clId="Web-{729E220B-B8AE-EDE9-3EFA-488CD2162757}" dt="2019-06-17T17:53:00.740" v="237"/>
        <pc:sldMkLst>
          <pc:docMk/>
          <pc:sldMk cId="2310449277" sldId="281"/>
        </pc:sldMkLst>
        <pc:spChg chg="mod">
          <ac:chgData name="KUANSAOI" userId="S::kuansaoi@pukyong.ac.kr::991128dd-9743-4220-8ab6-c2d7d1ca0a52" providerId="AD" clId="Web-{729E220B-B8AE-EDE9-3EFA-488CD2162757}" dt="2019-06-17T17:52:59.740" v="235" actId="20577"/>
          <ac:spMkLst>
            <pc:docMk/>
            <pc:sldMk cId="2310449277" sldId="281"/>
            <ac:spMk id="2" creationId="{65B18313-9FB9-4D6F-86D9-27B5F6298D13}"/>
          </ac:spMkLst>
        </pc:spChg>
        <pc:spChg chg="mod">
          <ac:chgData name="KUANSAOI" userId="S::kuansaoi@pukyong.ac.kr::991128dd-9743-4220-8ab6-c2d7d1ca0a52" providerId="AD" clId="Web-{729E220B-B8AE-EDE9-3EFA-488CD2162757}" dt="2019-06-17T17:52:45.381" v="229" actId="20577"/>
          <ac:spMkLst>
            <pc:docMk/>
            <pc:sldMk cId="2310449277" sldId="281"/>
            <ac:spMk id="3" creationId="{75B684A7-2FED-4261-B1EA-6924E5E05852}"/>
          </ac:spMkLst>
        </pc:spChg>
        <pc:spChg chg="del mod">
          <ac:chgData name="KUANSAOI" userId="S::kuansaoi@pukyong.ac.kr::991128dd-9743-4220-8ab6-c2d7d1ca0a52" providerId="AD" clId="Web-{729E220B-B8AE-EDE9-3EFA-488CD2162757}" dt="2019-06-17T17:53:00.740" v="237"/>
          <ac:spMkLst>
            <pc:docMk/>
            <pc:sldMk cId="2310449277" sldId="281"/>
            <ac:spMk id="4" creationId="{A2FE29C0-ADE8-432E-9176-609E19E4781F}"/>
          </ac:spMkLst>
        </pc:spChg>
        <pc:picChg chg="add mod ord">
          <ac:chgData name="KUANSAOI" userId="S::kuansaoi@pukyong.ac.kr::991128dd-9743-4220-8ab6-c2d7d1ca0a52" providerId="AD" clId="Web-{729E220B-B8AE-EDE9-3EFA-488CD2162757}" dt="2019-06-17T17:53:00.740" v="237"/>
          <ac:picMkLst>
            <pc:docMk/>
            <pc:sldMk cId="2310449277" sldId="281"/>
            <ac:picMk id="5" creationId="{98A482D6-7B76-4119-B00E-6C5EA4EC5484}"/>
          </ac:picMkLst>
        </pc:picChg>
      </pc:sldChg>
    </pc:docChg>
  </pc:docChgLst>
  <pc:docChgLst>
    <pc:chgData name="SAOI KUAN" userId="991128dd-9743-4220-8ab6-c2d7d1ca0a52" providerId="ADAL" clId="{8A6FEB1E-708B-44CF-AF32-CEDCE7F6FBBA}"/>
    <pc:docChg chg="custSel modSld sldOrd modNotesMaster">
      <pc:chgData name="SAOI KUAN" userId="991128dd-9743-4220-8ab6-c2d7d1ca0a52" providerId="ADAL" clId="{8A6FEB1E-708B-44CF-AF32-CEDCE7F6FBBA}" dt="2019-06-21T06:56:03.236" v="65"/>
      <pc:docMkLst>
        <pc:docMk/>
      </pc:docMkLst>
      <pc:sldChg chg="modSp">
        <pc:chgData name="SAOI KUAN" userId="991128dd-9743-4220-8ab6-c2d7d1ca0a52" providerId="ADAL" clId="{8A6FEB1E-708B-44CF-AF32-CEDCE7F6FBBA}" dt="2019-06-14T02:30:21.195" v="12" actId="20577"/>
        <pc:sldMkLst>
          <pc:docMk/>
          <pc:sldMk cId="3642117690" sldId="259"/>
        </pc:sldMkLst>
        <pc:spChg chg="mod">
          <ac:chgData name="SAOI KUAN" userId="991128dd-9743-4220-8ab6-c2d7d1ca0a52" providerId="ADAL" clId="{8A6FEB1E-708B-44CF-AF32-CEDCE7F6FBBA}" dt="2019-06-14T02:30:21.195" v="12" actId="20577"/>
          <ac:spMkLst>
            <pc:docMk/>
            <pc:sldMk cId="3642117690" sldId="259"/>
            <ac:spMk id="2" creationId="{962A4B3C-E243-41FB-A44C-CD025E829851}"/>
          </ac:spMkLst>
        </pc:spChg>
      </pc:sldChg>
      <pc:sldChg chg="ord">
        <pc:chgData name="SAOI KUAN" userId="991128dd-9743-4220-8ab6-c2d7d1ca0a52" providerId="ADAL" clId="{8A6FEB1E-708B-44CF-AF32-CEDCE7F6FBBA}" dt="2019-06-14T02:29:41.821" v="9"/>
        <pc:sldMkLst>
          <pc:docMk/>
          <pc:sldMk cId="1968361737" sldId="260"/>
        </pc:sldMkLst>
      </pc:sldChg>
      <pc:sldChg chg="addSp delSp modSp ord">
        <pc:chgData name="SAOI KUAN" userId="991128dd-9743-4220-8ab6-c2d7d1ca0a52" providerId="ADAL" clId="{8A6FEB1E-708B-44CF-AF32-CEDCE7F6FBBA}" dt="2019-06-17T03:38:27.716" v="64" actId="27636"/>
        <pc:sldMkLst>
          <pc:docMk/>
          <pc:sldMk cId="2951931855" sldId="263"/>
        </pc:sldMkLst>
        <pc:spChg chg="mod">
          <ac:chgData name="SAOI KUAN" userId="991128dd-9743-4220-8ab6-c2d7d1ca0a52" providerId="ADAL" clId="{8A6FEB1E-708B-44CF-AF32-CEDCE7F6FBBA}" dt="2019-06-14T02:30:18.687" v="11" actId="20577"/>
          <ac:spMkLst>
            <pc:docMk/>
            <pc:sldMk cId="2951931855" sldId="263"/>
            <ac:spMk id="2" creationId="{63E13667-79AC-460B-A1BF-9D9992A2D7E8}"/>
          </ac:spMkLst>
        </pc:spChg>
        <pc:spChg chg="add del mod">
          <ac:chgData name="SAOI KUAN" userId="991128dd-9743-4220-8ab6-c2d7d1ca0a52" providerId="ADAL" clId="{8A6FEB1E-708B-44CF-AF32-CEDCE7F6FBBA}" dt="2019-06-17T02:38:18.951" v="30"/>
          <ac:spMkLst>
            <pc:docMk/>
            <pc:sldMk cId="2951931855" sldId="263"/>
            <ac:spMk id="4" creationId="{58237A66-9C58-4B6F-974F-7B227E4238A3}"/>
          </ac:spMkLst>
        </pc:spChg>
        <pc:spChg chg="add del mod">
          <ac:chgData name="SAOI KUAN" userId="991128dd-9743-4220-8ab6-c2d7d1ca0a52" providerId="ADAL" clId="{8A6FEB1E-708B-44CF-AF32-CEDCE7F6FBBA}" dt="2019-06-17T02:38:22.474" v="31"/>
          <ac:spMkLst>
            <pc:docMk/>
            <pc:sldMk cId="2951931855" sldId="263"/>
            <ac:spMk id="5" creationId="{2F8B5D8A-5067-443C-B33C-FD06FA110201}"/>
          </ac:spMkLst>
        </pc:spChg>
        <pc:spChg chg="add del mod">
          <ac:chgData name="SAOI KUAN" userId="991128dd-9743-4220-8ab6-c2d7d1ca0a52" providerId="ADAL" clId="{8A6FEB1E-708B-44CF-AF32-CEDCE7F6FBBA}" dt="2019-06-17T02:38:22.474" v="31"/>
          <ac:spMkLst>
            <pc:docMk/>
            <pc:sldMk cId="2951931855" sldId="263"/>
            <ac:spMk id="6" creationId="{1122001C-9FBC-4732-B395-0689BBABEFE9}"/>
          </ac:spMkLst>
        </pc:spChg>
        <pc:spChg chg="add del mod">
          <ac:chgData name="SAOI KUAN" userId="991128dd-9743-4220-8ab6-c2d7d1ca0a52" providerId="ADAL" clId="{8A6FEB1E-708B-44CF-AF32-CEDCE7F6FBBA}" dt="2019-06-17T02:54:05.645" v="36"/>
          <ac:spMkLst>
            <pc:docMk/>
            <pc:sldMk cId="2951931855" sldId="263"/>
            <ac:spMk id="7" creationId="{29642113-D279-49A8-8238-4D8ECB69C45B}"/>
          </ac:spMkLst>
        </pc:spChg>
        <pc:spChg chg="add del mod">
          <ac:chgData name="SAOI KUAN" userId="991128dd-9743-4220-8ab6-c2d7d1ca0a52" providerId="ADAL" clId="{8A6FEB1E-708B-44CF-AF32-CEDCE7F6FBBA}" dt="2019-06-17T02:38:23.244" v="32"/>
          <ac:spMkLst>
            <pc:docMk/>
            <pc:sldMk cId="2951931855" sldId="263"/>
            <ac:spMk id="9" creationId="{A058AA62-669C-4521-B61D-28AB2CD23756}"/>
          </ac:spMkLst>
        </pc:spChg>
        <pc:spChg chg="add del mod">
          <ac:chgData name="SAOI KUAN" userId="991128dd-9743-4220-8ab6-c2d7d1ca0a52" providerId="ADAL" clId="{8A6FEB1E-708B-44CF-AF32-CEDCE7F6FBBA}" dt="2019-06-17T02:44:53.875" v="34"/>
          <ac:spMkLst>
            <pc:docMk/>
            <pc:sldMk cId="2951931855" sldId="263"/>
            <ac:spMk id="12" creationId="{E9D29CB0-8C34-49F4-BF05-0A9680C470F7}"/>
          </ac:spMkLst>
        </pc:spChg>
        <pc:spChg chg="add del mod">
          <ac:chgData name="SAOI KUAN" userId="991128dd-9743-4220-8ab6-c2d7d1ca0a52" providerId="ADAL" clId="{8A6FEB1E-708B-44CF-AF32-CEDCE7F6FBBA}" dt="2019-06-17T03:38:27.716" v="64" actId="27636"/>
          <ac:spMkLst>
            <pc:docMk/>
            <pc:sldMk cId="2951931855" sldId="263"/>
            <ac:spMk id="14" creationId="{6C1DC821-4CB1-4850-A3B3-14A9994C7B27}"/>
          </ac:spMkLst>
        </pc:spChg>
        <pc:spChg chg="add del">
          <ac:chgData name="SAOI KUAN" userId="991128dd-9743-4220-8ab6-c2d7d1ca0a52" providerId="ADAL" clId="{8A6FEB1E-708B-44CF-AF32-CEDCE7F6FBBA}" dt="2019-06-17T02:54:08.979" v="38"/>
          <ac:spMkLst>
            <pc:docMk/>
            <pc:sldMk cId="2951931855" sldId="263"/>
            <ac:spMk id="16" creationId="{526C75CA-BB4F-4A2C-BA4F-5C50D742BDC5}"/>
          </ac:spMkLst>
        </pc:spChg>
        <pc:spChg chg="add del mod">
          <ac:chgData name="SAOI KUAN" userId="991128dd-9743-4220-8ab6-c2d7d1ca0a52" providerId="ADAL" clId="{8A6FEB1E-708B-44CF-AF32-CEDCE7F6FBBA}" dt="2019-06-17T02:54:22.804" v="42"/>
          <ac:spMkLst>
            <pc:docMk/>
            <pc:sldMk cId="2951931855" sldId="263"/>
            <ac:spMk id="17" creationId="{F96091D5-515A-48EE-AA0F-7AEFC46072A7}"/>
          </ac:spMkLst>
        </pc:spChg>
        <pc:spChg chg="add del mod">
          <ac:chgData name="SAOI KUAN" userId="991128dd-9743-4220-8ab6-c2d7d1ca0a52" providerId="ADAL" clId="{8A6FEB1E-708B-44CF-AF32-CEDCE7F6FBBA}" dt="2019-06-17T03:37:44.237" v="51"/>
          <ac:spMkLst>
            <pc:docMk/>
            <pc:sldMk cId="2951931855" sldId="263"/>
            <ac:spMk id="20" creationId="{A161BD76-AD9D-4F43-B073-C58ADDC442A6}"/>
          </ac:spMkLst>
        </pc:spChg>
        <pc:picChg chg="del">
          <ac:chgData name="SAOI KUAN" userId="991128dd-9743-4220-8ab6-c2d7d1ca0a52" providerId="ADAL" clId="{8A6FEB1E-708B-44CF-AF32-CEDCE7F6FBBA}" dt="2019-06-17T02:38:15.585" v="29" actId="478"/>
          <ac:picMkLst>
            <pc:docMk/>
            <pc:sldMk cId="2951931855" sldId="263"/>
            <ac:picMk id="8" creationId="{6294199E-0020-4312-8B91-84ADDEE5AF05}"/>
          </ac:picMkLst>
        </pc:picChg>
        <pc:picChg chg="add del mod">
          <ac:chgData name="SAOI KUAN" userId="991128dd-9743-4220-8ab6-c2d7d1ca0a52" providerId="ADAL" clId="{8A6FEB1E-708B-44CF-AF32-CEDCE7F6FBBA}" dt="2019-06-17T02:44:52.884" v="33" actId="478"/>
          <ac:picMkLst>
            <pc:docMk/>
            <pc:sldMk cId="2951931855" sldId="263"/>
            <ac:picMk id="10" creationId="{09202AF9-B252-4E7E-B18A-890FD3129251}"/>
          </ac:picMkLst>
        </pc:picChg>
        <pc:picChg chg="add del mod">
          <ac:chgData name="SAOI KUAN" userId="991128dd-9743-4220-8ab6-c2d7d1ca0a52" providerId="ADAL" clId="{8A6FEB1E-708B-44CF-AF32-CEDCE7F6FBBA}" dt="2019-06-17T02:54:04.906" v="35"/>
          <ac:picMkLst>
            <pc:docMk/>
            <pc:sldMk cId="2951931855" sldId="263"/>
            <ac:picMk id="13" creationId="{5285010D-58B4-428F-818C-D03B15A97F2F}"/>
          </ac:picMkLst>
        </pc:picChg>
        <pc:picChg chg="add del">
          <ac:chgData name="SAOI KUAN" userId="991128dd-9743-4220-8ab6-c2d7d1ca0a52" providerId="ADAL" clId="{8A6FEB1E-708B-44CF-AF32-CEDCE7F6FBBA}" dt="2019-06-17T03:37:43.281" v="50" actId="478"/>
          <ac:picMkLst>
            <pc:docMk/>
            <pc:sldMk cId="2951931855" sldId="263"/>
            <ac:picMk id="15" creationId="{A049E176-1E92-4689-9A27-A5484CBBCF51}"/>
          </ac:picMkLst>
        </pc:picChg>
        <pc:picChg chg="add del">
          <ac:chgData name="SAOI KUAN" userId="991128dd-9743-4220-8ab6-c2d7d1ca0a52" providerId="ADAL" clId="{8A6FEB1E-708B-44CF-AF32-CEDCE7F6FBBA}" dt="2019-06-17T03:37:42.231" v="49"/>
          <ac:picMkLst>
            <pc:docMk/>
            <pc:sldMk cId="2951931855" sldId="263"/>
            <ac:picMk id="18" creationId="{865FBCE2-F387-4F90-BD35-7DA8FFE2CCAA}"/>
          </ac:picMkLst>
        </pc:picChg>
        <pc:picChg chg="add mod">
          <ac:chgData name="SAOI KUAN" userId="991128dd-9743-4220-8ab6-c2d7d1ca0a52" providerId="ADAL" clId="{8A6FEB1E-708B-44CF-AF32-CEDCE7F6FBBA}" dt="2019-06-17T03:37:44.237" v="51"/>
          <ac:picMkLst>
            <pc:docMk/>
            <pc:sldMk cId="2951931855" sldId="263"/>
            <ac:picMk id="21" creationId="{A638E382-04C1-445D-A5D4-A7599F303661}"/>
          </ac:picMkLst>
        </pc:picChg>
      </pc:sldChg>
      <pc:sldChg chg="ord">
        <pc:chgData name="SAOI KUAN" userId="991128dd-9743-4220-8ab6-c2d7d1ca0a52" providerId="ADAL" clId="{8A6FEB1E-708B-44CF-AF32-CEDCE7F6FBBA}" dt="2019-06-14T02:29:12.543" v="3"/>
        <pc:sldMkLst>
          <pc:docMk/>
          <pc:sldMk cId="2556128199" sldId="265"/>
        </pc:sldMkLst>
      </pc:sldChg>
      <pc:sldChg chg="addSp delSp modSp">
        <pc:chgData name="SAOI KUAN" userId="991128dd-9743-4220-8ab6-c2d7d1ca0a52" providerId="ADAL" clId="{8A6FEB1E-708B-44CF-AF32-CEDCE7F6FBBA}" dt="2019-06-17T02:33:27.920" v="28"/>
        <pc:sldMkLst>
          <pc:docMk/>
          <pc:sldMk cId="1996176666" sldId="269"/>
        </pc:sldMkLst>
        <pc:graphicFrameChg chg="mod">
          <ac:chgData name="SAOI KUAN" userId="991128dd-9743-4220-8ab6-c2d7d1ca0a52" providerId="ADAL" clId="{8A6FEB1E-708B-44CF-AF32-CEDCE7F6FBBA}" dt="2019-06-17T02:33:27.920" v="28"/>
          <ac:graphicFrameMkLst>
            <pc:docMk/>
            <pc:sldMk cId="1996176666" sldId="269"/>
            <ac:graphicFrameMk id="4" creationId="{289EEFBE-8DC1-4FDB-9034-5A978A2AE7FE}"/>
          </ac:graphicFrameMkLst>
        </pc:graphicFrameChg>
        <pc:picChg chg="add del mod">
          <ac:chgData name="SAOI KUAN" userId="991128dd-9743-4220-8ab6-c2d7d1ca0a52" providerId="ADAL" clId="{8A6FEB1E-708B-44CF-AF32-CEDCE7F6FBBA}" dt="2019-06-17T02:30:35.318" v="18"/>
          <ac:picMkLst>
            <pc:docMk/>
            <pc:sldMk cId="1996176666" sldId="269"/>
            <ac:picMk id="1026" creationId="{48B7D562-FE93-44FD-9937-724A1DAF5E66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://stats.stackexchange.com/questions/203872/what-to-do-when-a-linear-regression-gives-negative-estimates-which-are-not-possi" TargetMode="External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5" Type="http://schemas.openxmlformats.org/officeDocument/2006/relationships/hyperlink" Target="https://stackoverflow.com/questions/26645642/plot-multi-dimension-cluster-to-2d-plot-python" TargetMode="External"/><Relationship Id="rId4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://stats.stackexchange.com/questions/203872/what-to-do-when-a-linear-regression-gives-negative-estimates-which-are-not-possi" TargetMode="External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5" Type="http://schemas.openxmlformats.org/officeDocument/2006/relationships/hyperlink" Target="https://stackoverflow.com/questions/26645642/plot-multi-dimension-cluster-to-2d-plot-python" TargetMode="External"/><Relationship Id="rId4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9A3023-88FB-4138-A219-A6BF0A9A4D48}" type="doc">
      <dgm:prSet loTypeId="urn:microsoft.com/office/officeart/2005/8/layout/vList4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417D31-9F4A-45D1-B4C3-2C1C41091CA2}">
      <dgm:prSet phldrT="[Text]" phldr="0"/>
      <dgm:spPr/>
      <dgm:t>
        <a:bodyPr/>
        <a:lstStyle/>
        <a:p>
          <a:r>
            <a:rPr lang="en-US" b="0">
              <a:latin typeface="Calibri Light" panose="020F0302020204030204"/>
            </a:rPr>
            <a:t>Classification</a:t>
          </a:r>
          <a:endParaRPr lang="en-US" b="0" i="0" u="none" strike="noStrike" cap="none" baseline="0" noProof="0">
            <a:solidFill>
              <a:srgbClr val="010000"/>
            </a:solidFill>
            <a:latin typeface="Calibri Light"/>
            <a:cs typeface="Calibri Light"/>
          </a:endParaRPr>
        </a:p>
      </dgm:t>
    </dgm:pt>
    <dgm:pt modelId="{12E74153-F0D8-480F-AEE7-91CCFCB84E74}" type="parTrans" cxnId="{F5C3202E-30CF-4A27-9349-EC3C58F4033F}">
      <dgm:prSet/>
      <dgm:spPr/>
      <dgm:t>
        <a:bodyPr/>
        <a:lstStyle/>
        <a:p>
          <a:endParaRPr lang="en-US"/>
        </a:p>
      </dgm:t>
    </dgm:pt>
    <dgm:pt modelId="{C037F672-B251-4012-8837-7CFAD8F26FE4}" type="sibTrans" cxnId="{F5C3202E-30CF-4A27-9349-EC3C58F4033F}">
      <dgm:prSet/>
      <dgm:spPr/>
      <dgm:t>
        <a:bodyPr/>
        <a:lstStyle/>
        <a:p>
          <a:endParaRPr lang="en-US"/>
        </a:p>
      </dgm:t>
    </dgm:pt>
    <dgm:pt modelId="{B7213C8C-CA55-4770-B3BD-18B610BDB170}">
      <dgm:prSet phldrT="[Text]" phldr="0"/>
      <dgm:spPr/>
      <dgm:t>
        <a:bodyPr/>
        <a:lstStyle/>
        <a:p>
          <a:pPr rtl="0">
            <a:lnSpc>
              <a:spcPct val="100000"/>
            </a:lnSpc>
          </a:pPr>
          <a:r>
            <a:rPr lang="en-US" b="0" i="0">
              <a:latin typeface="Calibri Light" panose="020F0302020204030204"/>
            </a:rPr>
            <a:t>Regression</a:t>
          </a:r>
        </a:p>
      </dgm:t>
    </dgm:pt>
    <dgm:pt modelId="{DB4604B6-0BE9-4D41-B7AB-E6C21C8B87F8}" type="parTrans" cxnId="{C6223AE4-F342-4EC2-A6FE-1EEB6317FEF9}">
      <dgm:prSet/>
      <dgm:spPr/>
      <dgm:t>
        <a:bodyPr/>
        <a:lstStyle/>
        <a:p>
          <a:endParaRPr lang="en-US"/>
        </a:p>
      </dgm:t>
    </dgm:pt>
    <dgm:pt modelId="{A55EF996-0E55-498B-A25F-D39663305977}" type="sibTrans" cxnId="{C6223AE4-F342-4EC2-A6FE-1EEB6317FEF9}">
      <dgm:prSet/>
      <dgm:spPr/>
      <dgm:t>
        <a:bodyPr/>
        <a:lstStyle/>
        <a:p>
          <a:endParaRPr lang="en-US"/>
        </a:p>
      </dgm:t>
    </dgm:pt>
    <dgm:pt modelId="{35E74C23-7D80-47D8-812C-2BB75680F81E}">
      <dgm:prSet phldrT="[Text]" phldr="0"/>
      <dgm:spPr/>
      <dgm:t>
        <a:bodyPr/>
        <a:lstStyle/>
        <a:p>
          <a:r>
            <a:rPr lang="en-US" b="0">
              <a:latin typeface="Calibri Light" panose="020F0302020204030204"/>
            </a:rPr>
            <a:t>Clustering</a:t>
          </a:r>
          <a:endParaRPr lang="en-US" b="0"/>
        </a:p>
      </dgm:t>
    </dgm:pt>
    <dgm:pt modelId="{202EE466-E82F-469C-A616-C44737BAEB36}" type="parTrans" cxnId="{F38EF0F0-6C25-4FAB-9D40-D4FAECC0669C}">
      <dgm:prSet/>
      <dgm:spPr/>
      <dgm:t>
        <a:bodyPr/>
        <a:lstStyle/>
        <a:p>
          <a:endParaRPr lang="en-US"/>
        </a:p>
      </dgm:t>
    </dgm:pt>
    <dgm:pt modelId="{BFBE09F5-0FD3-49AE-82F5-B9D8D1EEDEE3}" type="sibTrans" cxnId="{F38EF0F0-6C25-4FAB-9D40-D4FAECC0669C}">
      <dgm:prSet/>
      <dgm:spPr/>
      <dgm:t>
        <a:bodyPr/>
        <a:lstStyle/>
        <a:p>
          <a:endParaRPr lang="en-US"/>
        </a:p>
      </dgm:t>
    </dgm:pt>
    <dgm:pt modelId="{E899ABF6-AE71-4649-B2E8-9F9E451C727A}">
      <dgm:prSet phldr="0"/>
      <dgm:spPr/>
      <dgm:t>
        <a:bodyPr/>
        <a:lstStyle/>
        <a:p>
          <a:pPr rtl="0"/>
          <a:r>
            <a:rPr lang="en-US" b="0" i="0">
              <a:latin typeface="Calibri Light" panose="020F0302020204030204"/>
            </a:rPr>
            <a:t>Finding</a:t>
          </a:r>
          <a:r>
            <a:rPr lang="en-US" b="0" i="0"/>
            <a:t> </a:t>
          </a:r>
          <a:r>
            <a:rPr lang="en-US" b="0" i="0">
              <a:latin typeface="Calibri Light" panose="020F0302020204030204"/>
            </a:rPr>
            <a:t>the curve that best fits your data.</a:t>
          </a:r>
          <a:endParaRPr lang="en-US" b="0" i="0"/>
        </a:p>
      </dgm:t>
    </dgm:pt>
    <dgm:pt modelId="{79A15285-8171-46A8-BF51-F9A65F1A8579}" type="parTrans" cxnId="{3090024D-3148-4A02-95AA-D735AF734803}">
      <dgm:prSet/>
      <dgm:spPr/>
      <dgm:t>
        <a:bodyPr/>
        <a:lstStyle/>
        <a:p>
          <a:endParaRPr lang="en-US"/>
        </a:p>
      </dgm:t>
    </dgm:pt>
    <dgm:pt modelId="{9ED01127-1568-4342-B2D6-1123C7ADFC55}" type="sibTrans" cxnId="{3090024D-3148-4A02-95AA-D735AF734803}">
      <dgm:prSet/>
      <dgm:spPr/>
      <dgm:t>
        <a:bodyPr/>
        <a:lstStyle/>
        <a:p>
          <a:endParaRPr lang="en-US"/>
        </a:p>
      </dgm:t>
    </dgm:pt>
    <dgm:pt modelId="{B6AC7A67-466D-4172-A96D-8D1C43467F07}">
      <dgm:prSet phldrT="[Text]" phldr="0"/>
      <dgm:spPr/>
      <dgm:t>
        <a:bodyPr/>
        <a:lstStyle/>
        <a:p>
          <a:pPr rtl="0"/>
          <a:r>
            <a:rPr lang="en-US" b="0">
              <a:latin typeface="Calibri Light" panose="020F0302020204030204"/>
            </a:rPr>
            <a:t>Dividing the population or data points into a number of groups.</a:t>
          </a:r>
        </a:p>
      </dgm:t>
    </dgm:pt>
    <dgm:pt modelId="{AFBF2D3B-39F0-4F3C-807B-F96284ED5B8B}" type="parTrans" cxnId="{20159261-871E-44C9-BBC2-20A0D5C17410}">
      <dgm:prSet/>
      <dgm:spPr/>
      <dgm:t>
        <a:bodyPr/>
        <a:lstStyle/>
        <a:p>
          <a:endParaRPr lang="en-US"/>
        </a:p>
      </dgm:t>
    </dgm:pt>
    <dgm:pt modelId="{A9405017-B93F-47F6-8084-20421BBC2CC2}" type="sibTrans" cxnId="{20159261-871E-44C9-BBC2-20A0D5C17410}">
      <dgm:prSet/>
      <dgm:spPr/>
      <dgm:t>
        <a:bodyPr/>
        <a:lstStyle/>
        <a:p>
          <a:endParaRPr lang="en-US"/>
        </a:p>
      </dgm:t>
    </dgm:pt>
    <dgm:pt modelId="{C7EFCF56-7A7F-4660-8982-A2D4789FAF6B}">
      <dgm:prSet phldrT="[Text]" phldr="0"/>
      <dgm:spPr/>
      <dgm:t>
        <a:bodyPr/>
        <a:lstStyle/>
        <a:p>
          <a:pPr rtl="0"/>
          <a:r>
            <a:rPr lang="en-US" b="0">
              <a:latin typeface="Calibri Light" panose="020F0302020204030204"/>
            </a:rPr>
            <a:t>Assigning items in a collection to target categories or classes.</a:t>
          </a:r>
        </a:p>
      </dgm:t>
    </dgm:pt>
    <dgm:pt modelId="{689ABC01-3699-468E-B620-30CC78CAF983}" type="parTrans" cxnId="{06E40A80-529C-4C72-8597-7F3AC1018B92}">
      <dgm:prSet/>
      <dgm:spPr/>
      <dgm:t>
        <a:bodyPr/>
        <a:lstStyle/>
        <a:p>
          <a:endParaRPr lang="en-US"/>
        </a:p>
      </dgm:t>
    </dgm:pt>
    <dgm:pt modelId="{2780CCDD-2E0A-42D7-88C3-870F4A5AF895}" type="sibTrans" cxnId="{06E40A80-529C-4C72-8597-7F3AC1018B92}">
      <dgm:prSet/>
      <dgm:spPr/>
      <dgm:t>
        <a:bodyPr/>
        <a:lstStyle/>
        <a:p>
          <a:endParaRPr lang="en-US"/>
        </a:p>
      </dgm:t>
    </dgm:pt>
    <dgm:pt modelId="{0F00994E-2B96-43AC-8559-22DB34F92F6B}" type="pres">
      <dgm:prSet presAssocID="{369A3023-88FB-4138-A219-A6BF0A9A4D48}" presName="linear" presStyleCnt="0">
        <dgm:presLayoutVars>
          <dgm:dir/>
          <dgm:resizeHandles val="exact"/>
        </dgm:presLayoutVars>
      </dgm:prSet>
      <dgm:spPr/>
    </dgm:pt>
    <dgm:pt modelId="{D276673D-1F81-4B10-AE82-2741C91F0563}" type="pres">
      <dgm:prSet presAssocID="{51417D31-9F4A-45D1-B4C3-2C1C41091CA2}" presName="comp" presStyleCnt="0"/>
      <dgm:spPr/>
    </dgm:pt>
    <dgm:pt modelId="{E04434BD-3A62-4429-AF97-DA9790B806D2}" type="pres">
      <dgm:prSet presAssocID="{51417D31-9F4A-45D1-B4C3-2C1C41091CA2}" presName="box" presStyleLbl="node1" presStyleIdx="0" presStyleCnt="3"/>
      <dgm:spPr/>
    </dgm:pt>
    <dgm:pt modelId="{82B887B2-2701-4E4D-A1EF-F3D1969ACF44}" type="pres">
      <dgm:prSet presAssocID="{51417D31-9F4A-45D1-B4C3-2C1C41091CA2}" presName="img" presStyleLbl="fgImgPlac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005AB06F-12A1-4992-ADEF-6591E8161651}" type="pres">
      <dgm:prSet presAssocID="{51417D31-9F4A-45D1-B4C3-2C1C41091CA2}" presName="text" presStyleLbl="node1" presStyleIdx="0" presStyleCnt="3">
        <dgm:presLayoutVars>
          <dgm:bulletEnabled val="1"/>
        </dgm:presLayoutVars>
      </dgm:prSet>
      <dgm:spPr/>
    </dgm:pt>
    <dgm:pt modelId="{BD459AE4-9B89-42CD-8034-61870024ED8F}" type="pres">
      <dgm:prSet presAssocID="{C037F672-B251-4012-8837-7CFAD8F26FE4}" presName="spacer" presStyleCnt="0"/>
      <dgm:spPr/>
    </dgm:pt>
    <dgm:pt modelId="{7456162F-8C3C-4318-A1D4-38BD44959A90}" type="pres">
      <dgm:prSet presAssocID="{B7213C8C-CA55-4770-B3BD-18B610BDB170}" presName="comp" presStyleCnt="0"/>
      <dgm:spPr/>
    </dgm:pt>
    <dgm:pt modelId="{0908C3F3-8C1F-472D-9F3C-39F1D532B7F8}" type="pres">
      <dgm:prSet presAssocID="{B7213C8C-CA55-4770-B3BD-18B610BDB170}" presName="box" presStyleLbl="node1" presStyleIdx="1" presStyleCnt="3"/>
      <dgm:spPr/>
    </dgm:pt>
    <dgm:pt modelId="{A69222A8-D1F9-42DF-9DDB-EC64E3842004}" type="pres">
      <dgm:prSet presAssocID="{B7213C8C-CA55-4770-B3BD-18B610BDB170}" presName="img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23000" b="-23000"/>
          </a:stretch>
        </a:blipFill>
      </dgm:spPr>
    </dgm:pt>
    <dgm:pt modelId="{611838B2-2A37-4A9D-999B-92F8A6B0ABA6}" type="pres">
      <dgm:prSet presAssocID="{B7213C8C-CA55-4770-B3BD-18B610BDB170}" presName="text" presStyleLbl="node1" presStyleIdx="1" presStyleCnt="3">
        <dgm:presLayoutVars>
          <dgm:bulletEnabled val="1"/>
        </dgm:presLayoutVars>
      </dgm:prSet>
      <dgm:spPr/>
    </dgm:pt>
    <dgm:pt modelId="{8160FAA8-16A9-4D0A-9809-400F3A0BE775}" type="pres">
      <dgm:prSet presAssocID="{A55EF996-0E55-498B-A25F-D39663305977}" presName="spacer" presStyleCnt="0"/>
      <dgm:spPr/>
    </dgm:pt>
    <dgm:pt modelId="{38C1A4C3-43D1-4174-A8A1-3B090E7A5F19}" type="pres">
      <dgm:prSet presAssocID="{35E74C23-7D80-47D8-812C-2BB75680F81E}" presName="comp" presStyleCnt="0"/>
      <dgm:spPr/>
    </dgm:pt>
    <dgm:pt modelId="{96FBE4C8-9AF3-4D7D-8E82-0DA28EF1D08D}" type="pres">
      <dgm:prSet presAssocID="{35E74C23-7D80-47D8-812C-2BB75680F81E}" presName="box" presStyleLbl="node1" presStyleIdx="2" presStyleCnt="3"/>
      <dgm:spPr/>
    </dgm:pt>
    <dgm:pt modelId="{6A8B075D-B9D1-477A-B488-E36F0BD72F41}" type="pres">
      <dgm:prSet presAssocID="{35E74C23-7D80-47D8-812C-2BB75680F81E}" presName="img" presStyleLbl="fgImgPlace1" presStyleIdx="2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t="-22000" b="-22000"/>
          </a:stretch>
        </a:blipFill>
      </dgm:spPr>
    </dgm:pt>
    <dgm:pt modelId="{449E53AF-B7BC-4BFF-B611-A31806B0486C}" type="pres">
      <dgm:prSet presAssocID="{35E74C23-7D80-47D8-812C-2BB75680F81E}" presName="text" presStyleLbl="node1" presStyleIdx="2" presStyleCnt="3">
        <dgm:presLayoutVars>
          <dgm:bulletEnabled val="1"/>
        </dgm:presLayoutVars>
      </dgm:prSet>
      <dgm:spPr/>
    </dgm:pt>
  </dgm:ptLst>
  <dgm:cxnLst>
    <dgm:cxn modelId="{42BCFE12-50AF-4A2B-851F-CA6A4F7552AB}" type="presOf" srcId="{51417D31-9F4A-45D1-B4C3-2C1C41091CA2}" destId="{005AB06F-12A1-4992-ADEF-6591E8161651}" srcOrd="1" destOrd="0" presId="urn:microsoft.com/office/officeart/2005/8/layout/vList4"/>
    <dgm:cxn modelId="{F5C3202E-30CF-4A27-9349-EC3C58F4033F}" srcId="{369A3023-88FB-4138-A219-A6BF0A9A4D48}" destId="{51417D31-9F4A-45D1-B4C3-2C1C41091CA2}" srcOrd="0" destOrd="0" parTransId="{12E74153-F0D8-480F-AEE7-91CCFCB84E74}" sibTransId="{C037F672-B251-4012-8837-7CFAD8F26FE4}"/>
    <dgm:cxn modelId="{55445F61-F57E-429C-ADA5-2DFF38AA702D}" type="presOf" srcId="{35E74C23-7D80-47D8-812C-2BB75680F81E}" destId="{96FBE4C8-9AF3-4D7D-8E82-0DA28EF1D08D}" srcOrd="0" destOrd="0" presId="urn:microsoft.com/office/officeart/2005/8/layout/vList4"/>
    <dgm:cxn modelId="{20159261-871E-44C9-BBC2-20A0D5C17410}" srcId="{35E74C23-7D80-47D8-812C-2BB75680F81E}" destId="{B6AC7A67-466D-4172-A96D-8D1C43467F07}" srcOrd="0" destOrd="0" parTransId="{AFBF2D3B-39F0-4F3C-807B-F96284ED5B8B}" sibTransId="{A9405017-B93F-47F6-8084-20421BBC2CC2}"/>
    <dgm:cxn modelId="{23C2836B-D1E6-4E18-9000-E3DE3B1A38F7}" type="presOf" srcId="{B6AC7A67-466D-4172-A96D-8D1C43467F07}" destId="{449E53AF-B7BC-4BFF-B611-A31806B0486C}" srcOrd="1" destOrd="1" presId="urn:microsoft.com/office/officeart/2005/8/layout/vList4"/>
    <dgm:cxn modelId="{3090024D-3148-4A02-95AA-D735AF734803}" srcId="{B7213C8C-CA55-4770-B3BD-18B610BDB170}" destId="{E899ABF6-AE71-4649-B2E8-9F9E451C727A}" srcOrd="0" destOrd="0" parTransId="{79A15285-8171-46A8-BF51-F9A65F1A8579}" sibTransId="{9ED01127-1568-4342-B2D6-1123C7ADFC55}"/>
    <dgm:cxn modelId="{06E40A80-529C-4C72-8597-7F3AC1018B92}" srcId="{51417D31-9F4A-45D1-B4C3-2C1C41091CA2}" destId="{C7EFCF56-7A7F-4660-8982-A2D4789FAF6B}" srcOrd="0" destOrd="0" parTransId="{689ABC01-3699-468E-B620-30CC78CAF983}" sibTransId="{2780CCDD-2E0A-42D7-88C3-870F4A5AF895}"/>
    <dgm:cxn modelId="{2D906883-35C1-47D4-884A-28EDB78C0708}" type="presOf" srcId="{B6AC7A67-466D-4172-A96D-8D1C43467F07}" destId="{96FBE4C8-9AF3-4D7D-8E82-0DA28EF1D08D}" srcOrd="0" destOrd="1" presId="urn:microsoft.com/office/officeart/2005/8/layout/vList4"/>
    <dgm:cxn modelId="{05269F8C-2C8E-4200-8752-DF60783F3CCD}" type="presOf" srcId="{E899ABF6-AE71-4649-B2E8-9F9E451C727A}" destId="{0908C3F3-8C1F-472D-9F3C-39F1D532B7F8}" srcOrd="0" destOrd="1" presId="urn:microsoft.com/office/officeart/2005/8/layout/vList4"/>
    <dgm:cxn modelId="{32C3749C-5C96-47A2-AF98-C1E4047F70AE}" type="presOf" srcId="{B7213C8C-CA55-4770-B3BD-18B610BDB170}" destId="{611838B2-2A37-4A9D-999B-92F8A6B0ABA6}" srcOrd="1" destOrd="0" presId="urn:microsoft.com/office/officeart/2005/8/layout/vList4"/>
    <dgm:cxn modelId="{F22B24AF-D67C-4453-A6E8-D619041B9181}" type="presOf" srcId="{369A3023-88FB-4138-A219-A6BF0A9A4D48}" destId="{0F00994E-2B96-43AC-8559-22DB34F92F6B}" srcOrd="0" destOrd="0" presId="urn:microsoft.com/office/officeart/2005/8/layout/vList4"/>
    <dgm:cxn modelId="{79F297AF-C276-493A-A7EF-227023A69B2F}" type="presOf" srcId="{C7EFCF56-7A7F-4660-8982-A2D4789FAF6B}" destId="{E04434BD-3A62-4429-AF97-DA9790B806D2}" srcOrd="0" destOrd="1" presId="urn:microsoft.com/office/officeart/2005/8/layout/vList4"/>
    <dgm:cxn modelId="{03592AC6-3EC8-459F-96D1-104DDC8671EE}" type="presOf" srcId="{E899ABF6-AE71-4649-B2E8-9F9E451C727A}" destId="{611838B2-2A37-4A9D-999B-92F8A6B0ABA6}" srcOrd="1" destOrd="1" presId="urn:microsoft.com/office/officeart/2005/8/layout/vList4"/>
    <dgm:cxn modelId="{AAD5D3C8-074F-4E5D-B0C8-239A0D68CE08}" type="presOf" srcId="{35E74C23-7D80-47D8-812C-2BB75680F81E}" destId="{449E53AF-B7BC-4BFF-B611-A31806B0486C}" srcOrd="1" destOrd="0" presId="urn:microsoft.com/office/officeart/2005/8/layout/vList4"/>
    <dgm:cxn modelId="{17601DCC-BF28-44CE-A1D3-729EB7C7118A}" type="presOf" srcId="{51417D31-9F4A-45D1-B4C3-2C1C41091CA2}" destId="{E04434BD-3A62-4429-AF97-DA9790B806D2}" srcOrd="0" destOrd="0" presId="urn:microsoft.com/office/officeart/2005/8/layout/vList4"/>
    <dgm:cxn modelId="{C6223AE4-F342-4EC2-A6FE-1EEB6317FEF9}" srcId="{369A3023-88FB-4138-A219-A6BF0A9A4D48}" destId="{B7213C8C-CA55-4770-B3BD-18B610BDB170}" srcOrd="1" destOrd="0" parTransId="{DB4604B6-0BE9-4D41-B7AB-E6C21C8B87F8}" sibTransId="{A55EF996-0E55-498B-A25F-D39663305977}"/>
    <dgm:cxn modelId="{E774CCE5-23F8-4C14-8173-1B971D4EA922}" type="presOf" srcId="{B7213C8C-CA55-4770-B3BD-18B610BDB170}" destId="{0908C3F3-8C1F-472D-9F3C-39F1D532B7F8}" srcOrd="0" destOrd="0" presId="urn:microsoft.com/office/officeart/2005/8/layout/vList4"/>
    <dgm:cxn modelId="{F38EF0F0-6C25-4FAB-9D40-D4FAECC0669C}" srcId="{369A3023-88FB-4138-A219-A6BF0A9A4D48}" destId="{35E74C23-7D80-47D8-812C-2BB75680F81E}" srcOrd="2" destOrd="0" parTransId="{202EE466-E82F-469C-A616-C44737BAEB36}" sibTransId="{BFBE09F5-0FD3-49AE-82F5-B9D8D1EEDEE3}"/>
    <dgm:cxn modelId="{26B3DDFE-7451-45A7-9E52-869CA93FE5B2}" type="presOf" srcId="{C7EFCF56-7A7F-4660-8982-A2D4789FAF6B}" destId="{005AB06F-12A1-4992-ADEF-6591E8161651}" srcOrd="1" destOrd="1" presId="urn:microsoft.com/office/officeart/2005/8/layout/vList4"/>
    <dgm:cxn modelId="{CFA38BC6-D9BA-47B2-B66D-2979147CD364}" type="presParOf" srcId="{0F00994E-2B96-43AC-8559-22DB34F92F6B}" destId="{D276673D-1F81-4B10-AE82-2741C91F0563}" srcOrd="0" destOrd="0" presId="urn:microsoft.com/office/officeart/2005/8/layout/vList4"/>
    <dgm:cxn modelId="{75235FB1-1435-4B2A-BD1E-3F92532A6C43}" type="presParOf" srcId="{D276673D-1F81-4B10-AE82-2741C91F0563}" destId="{E04434BD-3A62-4429-AF97-DA9790B806D2}" srcOrd="0" destOrd="0" presId="urn:microsoft.com/office/officeart/2005/8/layout/vList4"/>
    <dgm:cxn modelId="{D4FE8061-2A2A-40CE-8538-649C90C7E3ED}" type="presParOf" srcId="{D276673D-1F81-4B10-AE82-2741C91F0563}" destId="{82B887B2-2701-4E4D-A1EF-F3D1969ACF44}" srcOrd="1" destOrd="0" presId="urn:microsoft.com/office/officeart/2005/8/layout/vList4"/>
    <dgm:cxn modelId="{AE227A00-8096-4AB4-807F-167B10F4E2E5}" type="presParOf" srcId="{D276673D-1F81-4B10-AE82-2741C91F0563}" destId="{005AB06F-12A1-4992-ADEF-6591E8161651}" srcOrd="2" destOrd="0" presId="urn:microsoft.com/office/officeart/2005/8/layout/vList4"/>
    <dgm:cxn modelId="{3067D9BE-124E-4006-BF3E-E5C61BEA551B}" type="presParOf" srcId="{0F00994E-2B96-43AC-8559-22DB34F92F6B}" destId="{BD459AE4-9B89-42CD-8034-61870024ED8F}" srcOrd="1" destOrd="0" presId="urn:microsoft.com/office/officeart/2005/8/layout/vList4"/>
    <dgm:cxn modelId="{DCE52CB1-348F-41C4-A10C-91FF7E1F86F4}" type="presParOf" srcId="{0F00994E-2B96-43AC-8559-22DB34F92F6B}" destId="{7456162F-8C3C-4318-A1D4-38BD44959A90}" srcOrd="2" destOrd="0" presId="urn:microsoft.com/office/officeart/2005/8/layout/vList4"/>
    <dgm:cxn modelId="{A11D9845-4172-45E9-902E-9ACC12885CB7}" type="presParOf" srcId="{7456162F-8C3C-4318-A1D4-38BD44959A90}" destId="{0908C3F3-8C1F-472D-9F3C-39F1D532B7F8}" srcOrd="0" destOrd="0" presId="urn:microsoft.com/office/officeart/2005/8/layout/vList4"/>
    <dgm:cxn modelId="{BB15EC14-CD55-4E18-AA6F-6364A22FDDFD}" type="presParOf" srcId="{7456162F-8C3C-4318-A1D4-38BD44959A90}" destId="{A69222A8-D1F9-42DF-9DDB-EC64E3842004}" srcOrd="1" destOrd="0" presId="urn:microsoft.com/office/officeart/2005/8/layout/vList4"/>
    <dgm:cxn modelId="{F3144555-2F83-44ED-BEB7-2D99B6ECC180}" type="presParOf" srcId="{7456162F-8C3C-4318-A1D4-38BD44959A90}" destId="{611838B2-2A37-4A9D-999B-92F8A6B0ABA6}" srcOrd="2" destOrd="0" presId="urn:microsoft.com/office/officeart/2005/8/layout/vList4"/>
    <dgm:cxn modelId="{73012331-176D-42B8-8384-42FBDD81C33F}" type="presParOf" srcId="{0F00994E-2B96-43AC-8559-22DB34F92F6B}" destId="{8160FAA8-16A9-4D0A-9809-400F3A0BE775}" srcOrd="3" destOrd="0" presId="urn:microsoft.com/office/officeart/2005/8/layout/vList4"/>
    <dgm:cxn modelId="{214E45EE-8171-4EAA-BA22-183F95A38CD4}" type="presParOf" srcId="{0F00994E-2B96-43AC-8559-22DB34F92F6B}" destId="{38C1A4C3-43D1-4174-A8A1-3B090E7A5F19}" srcOrd="4" destOrd="0" presId="urn:microsoft.com/office/officeart/2005/8/layout/vList4"/>
    <dgm:cxn modelId="{A7B50BD6-AC6B-4E50-937A-873F886AC112}" type="presParOf" srcId="{38C1A4C3-43D1-4174-A8A1-3B090E7A5F19}" destId="{96FBE4C8-9AF3-4D7D-8E82-0DA28EF1D08D}" srcOrd="0" destOrd="0" presId="urn:microsoft.com/office/officeart/2005/8/layout/vList4"/>
    <dgm:cxn modelId="{A2C3B973-04EB-4686-9F91-3C3DB10E5F7D}" type="presParOf" srcId="{38C1A4C3-43D1-4174-A8A1-3B090E7A5F19}" destId="{6A8B075D-B9D1-477A-B488-E36F0BD72F41}" srcOrd="1" destOrd="0" presId="urn:microsoft.com/office/officeart/2005/8/layout/vList4"/>
    <dgm:cxn modelId="{F808A6A2-5DB1-4FEE-A9B9-567E349BCBC5}" type="presParOf" srcId="{38C1A4C3-43D1-4174-A8A1-3B090E7A5F19}" destId="{449E53AF-B7BC-4BFF-B611-A31806B0486C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4434BD-3A62-4429-AF97-DA9790B806D2}">
      <dsp:nvSpPr>
        <dsp:cNvPr id="0" name=""/>
        <dsp:cNvSpPr/>
      </dsp:nvSpPr>
      <dsp:spPr>
        <a:xfrm>
          <a:off x="0" y="0"/>
          <a:ext cx="10515600" cy="13597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kern="1200">
              <a:latin typeface="Calibri Light" panose="020F0302020204030204"/>
            </a:rPr>
            <a:t>Classification</a:t>
          </a:r>
          <a:endParaRPr lang="en-US" sz="3100" b="0" i="0" u="none" strike="noStrike" kern="1200" cap="none" baseline="0" noProof="0">
            <a:solidFill>
              <a:srgbClr val="010000"/>
            </a:solidFill>
            <a:latin typeface="Calibri Light"/>
            <a:cs typeface="Calibri Light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kern="1200">
              <a:latin typeface="Calibri Light" panose="020F0302020204030204"/>
            </a:rPr>
            <a:t>Assigning items in a collection to target categories or classes.</a:t>
          </a:r>
        </a:p>
      </dsp:txBody>
      <dsp:txXfrm>
        <a:off x="2239099" y="0"/>
        <a:ext cx="8276500" cy="1359793"/>
      </dsp:txXfrm>
    </dsp:sp>
    <dsp:sp modelId="{82B887B2-2701-4E4D-A1EF-F3D1969ACF44}">
      <dsp:nvSpPr>
        <dsp:cNvPr id="0" name=""/>
        <dsp:cNvSpPr/>
      </dsp:nvSpPr>
      <dsp:spPr>
        <a:xfrm>
          <a:off x="135979" y="135979"/>
          <a:ext cx="2103120" cy="108783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08C3F3-8C1F-472D-9F3C-39F1D532B7F8}">
      <dsp:nvSpPr>
        <dsp:cNvPr id="0" name=""/>
        <dsp:cNvSpPr/>
      </dsp:nvSpPr>
      <dsp:spPr>
        <a:xfrm>
          <a:off x="0" y="1495772"/>
          <a:ext cx="10515600" cy="13597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>
              <a:latin typeface="Calibri Light" panose="020F0302020204030204"/>
            </a:rPr>
            <a:t>Regression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kern="1200">
              <a:latin typeface="Calibri Light" panose="020F0302020204030204"/>
            </a:rPr>
            <a:t>Finding</a:t>
          </a:r>
          <a:r>
            <a:rPr lang="en-US" sz="2400" b="0" i="0" kern="1200"/>
            <a:t> </a:t>
          </a:r>
          <a:r>
            <a:rPr lang="en-US" sz="2400" b="0" i="0" kern="1200">
              <a:latin typeface="Calibri Light" panose="020F0302020204030204"/>
            </a:rPr>
            <a:t>the curve that best fits your data.</a:t>
          </a:r>
          <a:endParaRPr lang="en-US" sz="2400" b="0" i="0" kern="1200"/>
        </a:p>
      </dsp:txBody>
      <dsp:txXfrm>
        <a:off x="2239099" y="1495772"/>
        <a:ext cx="8276500" cy="1359793"/>
      </dsp:txXfrm>
    </dsp:sp>
    <dsp:sp modelId="{A69222A8-D1F9-42DF-9DDB-EC64E3842004}">
      <dsp:nvSpPr>
        <dsp:cNvPr id="0" name=""/>
        <dsp:cNvSpPr/>
      </dsp:nvSpPr>
      <dsp:spPr>
        <a:xfrm>
          <a:off x="135979" y="1631751"/>
          <a:ext cx="2103120" cy="108783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FBE4C8-9AF3-4D7D-8E82-0DA28EF1D08D}">
      <dsp:nvSpPr>
        <dsp:cNvPr id="0" name=""/>
        <dsp:cNvSpPr/>
      </dsp:nvSpPr>
      <dsp:spPr>
        <a:xfrm>
          <a:off x="0" y="2991544"/>
          <a:ext cx="10515600" cy="13597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kern="1200">
              <a:latin typeface="Calibri Light" panose="020F0302020204030204"/>
            </a:rPr>
            <a:t>Clustering</a:t>
          </a:r>
          <a:endParaRPr lang="en-US" sz="3100" b="0" kern="120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kern="1200">
              <a:latin typeface="Calibri Light" panose="020F0302020204030204"/>
            </a:rPr>
            <a:t>Dividing the population or data points into a number of groups.</a:t>
          </a:r>
        </a:p>
      </dsp:txBody>
      <dsp:txXfrm>
        <a:off x="2239099" y="2991544"/>
        <a:ext cx="8276500" cy="1359793"/>
      </dsp:txXfrm>
    </dsp:sp>
    <dsp:sp modelId="{6A8B075D-B9D1-477A-B488-E36F0BD72F41}">
      <dsp:nvSpPr>
        <dsp:cNvPr id="0" name=""/>
        <dsp:cNvSpPr/>
      </dsp:nvSpPr>
      <dsp:spPr>
        <a:xfrm>
          <a:off x="135979" y="3127524"/>
          <a:ext cx="2103120" cy="108783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t="-22000" b="-2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4568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6347" y="0"/>
            <a:ext cx="4028440" cy="34568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406C7D88-3D8F-4B49-B7FC-4171A71C8A1E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84450" y="860425"/>
            <a:ext cx="4127500" cy="2322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11874"/>
            <a:ext cx="7437120" cy="2709713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36130"/>
            <a:ext cx="4028440" cy="34568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6347" y="6536130"/>
            <a:ext cx="4028440" cy="34568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EC18CA67-DF50-4E16-8B5C-F032B464C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847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18CA67-DF50-4E16-8B5C-F032B464C0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217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B8E9C-7E03-4618-92D8-E26A0FF92C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B57806-9ACD-4315-AB42-1FF7ED3248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7FA45A-9435-4F41-B848-7B306AFD8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3B10C-EA09-40DB-AE69-0E4895F34207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FD5D2-833B-454F-ACB8-97D864513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D2D9C-B859-464D-A34C-D2E3851E3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5D768-6D69-4536-94B3-AD70F9F7D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76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DDE4C-C31B-4177-8101-19154DC15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2DD688-0059-4E4B-A652-962444107A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68A6D-AFD4-4A1D-A26F-7ECA9C080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3B10C-EA09-40DB-AE69-0E4895F34207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0AC0E-430B-4013-8863-FC42F1DD3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7D49AB-4458-41AF-BCDD-8151C95B9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5D768-6D69-4536-94B3-AD70F9F7D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34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7C1DB4-F4D7-4184-B5BC-F546800A23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B8FDC8-F1A7-4DC6-BEE0-63251D6AD2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FC583-B6E0-487C-9E01-8052D4DFB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3B10C-EA09-40DB-AE69-0E4895F34207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0D624-026F-4D89-9928-616058B03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0213A-584F-4EC5-9FA6-01F686330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5D768-6D69-4536-94B3-AD70F9F7D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117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6077B-7FE2-438F-B434-900DC1810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DE6A8-5C60-4948-9037-01EC0C176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0DFB3-7ECC-4E52-BED7-51E7EFE9B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3B10C-EA09-40DB-AE69-0E4895F34207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E39C7-CDD5-445D-9AC6-C81488FAE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5A357-FBCC-4C20-B9C6-E4D183496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5D768-6D69-4536-94B3-AD70F9F7D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107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53995-180B-4EE2-851E-9C9C529B0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81255-F6BA-41C4-8D9C-A7236CC93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38381-3666-4FCD-A5ED-BF823A319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3B10C-EA09-40DB-AE69-0E4895F34207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52AB6-7700-4DC8-952D-258F33CC1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5FB9B-B7B9-43A8-9B58-B6B42D6C8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5D768-6D69-4536-94B3-AD70F9F7D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985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03346-EA26-438C-80BC-7E1E0DC7A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18DE0-7ACC-4BC7-9A8A-CCD0DDED32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297F22-1E94-478E-AF90-AE2271258F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87E7A-8FCB-4125-A5F3-77241C9C2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3B10C-EA09-40DB-AE69-0E4895F34207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580341-B400-430F-BD55-085F2B4CD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7E8481-B53E-401D-B13E-007E73898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5D768-6D69-4536-94B3-AD70F9F7D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52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E8E36-555C-4DAE-AE2E-5A35943CD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AE895-89E2-49AA-A535-2761108E9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92DBE3-1FF0-47BD-9D43-BE5EDE06DE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467095-D490-46B1-B690-5E9EFD1198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9E8C42-826B-495B-9E1B-223F1F4848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AA3E2A-2BA3-4C1C-9208-4F0E3CB62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3B10C-EA09-40DB-AE69-0E4895F34207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4D0E9A-F109-4827-AFB6-A011B4633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A31E10-3B55-49ED-80BF-6D1572052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5D768-6D69-4536-94B3-AD70F9F7D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6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C61AA-10C1-423E-B5B6-01D4917CD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7BF851-E7FD-4F03-8654-7AC0008A7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3B10C-EA09-40DB-AE69-0E4895F34207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968AF7-2ADC-4A7A-9B19-411B25512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9A0A4-F27B-4744-8416-F286100B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5D768-6D69-4536-94B3-AD70F9F7D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23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45FE16-F57E-45BF-8097-90747055C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3B10C-EA09-40DB-AE69-0E4895F34207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E1FBC8-F6FD-4A5D-B7CA-ADB0AF0C5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F05C5-A5EB-4C53-A91A-2DD2893B9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5D768-6D69-4536-94B3-AD70F9F7D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76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8CE2-7F9B-4959-AFC9-E5FFC79E2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5F2C1-0E80-4942-8E77-96EB26D1B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16F74E-83FC-4FE9-A996-D2A53D6A38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45C3DF-9E37-43B6-B81F-7FD4C5F9A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3B10C-EA09-40DB-AE69-0E4895F34207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685F9F-A198-4D1A-B907-F71D1A96E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99C1A-488E-41D0-B71D-A92E23CC6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5D768-6D69-4536-94B3-AD70F9F7D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956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AB5CE-24F4-4C6D-8D8D-62909290D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5B3862-9057-469D-91CC-8A2DD64EA3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F9329D-9CCB-42D8-B741-2A018F947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A39DAC-5569-49C3-A9A1-B585AB6DE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3B10C-EA09-40DB-AE69-0E4895F34207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2324FE-A7AC-478A-871D-69D8F105E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AC6B2-A01A-4E31-9C39-834565524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5D768-6D69-4536-94B3-AD70F9F7D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795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D27EE8-3289-42E2-A5B0-51B8E2F2A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8D365-CDC5-4D09-9C40-00B2506D3A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53F20-C565-4DDC-ABD3-72461F761C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3B10C-EA09-40DB-AE69-0E4895F34207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2949C-1915-4EA9-805C-D81DE1D45D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7CD28-4D76-46D6-8B0C-32953E287F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5D768-6D69-4536-94B3-AD70F9F7D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494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e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onenote:#RandomForestClassifier&amp;section-id={165968B9-F88D-4771-9859-A00B545FE118}&amp;page-id={B675C6B5-5B1C-4DF6-8D5C-BC8D0806C5E6}&amp;end&amp;base-path=https://d.docs.live.net/d85e828808b8317f/1.%20OneNote/CS%20Notebook/Seminar/seminar4%20Jun19.one" TargetMode="External"/><Relationship Id="rId2" Type="http://schemas.openxmlformats.org/officeDocument/2006/relationships/hyperlink" Target="onenote:#DecisionTreeRegressor&#8203;&amp;section-id={165968B9-F88D-4771-9859-A00B545FE118}&amp;page-id={EF38FF30-C16B-4B85-AB62-FEE11B50EA22}&amp;end&amp;base-path=https://d.docs.live.net/d85e828808b8317f/1.%20OneNote/CS%20Notebook/Seminar/seminar4%20Jun19.on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onenote:#RandomForestClassifier&amp;section-id={165968B9-F88D-4771-9859-A00B545FE118}&amp;page-id={B675C6B5-5B1C-4DF6-8D5C-BC8D0806C5E6}&amp;end&amp;base-path=https://d.docs.live.net/d85e828808b8317f/1.%20OneNote/CS%20Notebook/Seminar/seminar4.one" TargetMode="External"/><Relationship Id="rId5" Type="http://schemas.openxmlformats.org/officeDocument/2006/relationships/hyperlink" Target="onenote:#NaiveBayes&#8203;&amp;section-id={165968B9-F88D-4771-9859-A00B545FE118}&amp;page-id={F56B2B0C-C914-4750-8918-EA81F7F809A4}&amp;end&amp;base-path=https://d.docs.live.net/d85e828808b8317f/1.%20OneNote/CS%20Notebook/Seminar/seminar4.one" TargetMode="External"/><Relationship Id="rId4" Type="http://schemas.openxmlformats.org/officeDocument/2006/relationships/hyperlink" Target="onenote:#LDA&#8203;&amp;section-id={165968B9-F88D-4771-9859-A00B545FE118}&amp;page-id={5164617E-0F7C-477C-9BEF-3974D8381A64}&amp;end&amp;base-path=https://d.docs.live.net/d85e828808b8317f/1.%20OneNote/CS%20Notebook/Seminar/seminar4.one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en.wikipedia.org/wiki/Naive_Bayes_classifi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Latent_Dirichlet_allocatio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BA949-728D-4351-A325-0E0D8FF95F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Pyspark</a:t>
            </a:r>
            <a:r>
              <a:rPr lang="en-US"/>
              <a:t> ML </a:t>
            </a:r>
            <a:r>
              <a:rPr lang="en-US" err="1"/>
              <a:t>Agglorithms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FF092C-06E9-4F50-8B4E-7757531F2B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Calibri Light"/>
              </a:rPr>
              <a:t>21th June 2019</a:t>
            </a:r>
            <a:endParaRPr lang="en-US">
              <a:ea typeface="+mn-lt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Kuan Sao I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7678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DD30D-6C9C-4F47-A33B-EF58CC666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LDA</a:t>
            </a:r>
          </a:p>
        </p:txBody>
      </p:sp>
      <p:pic>
        <p:nvPicPr>
          <p:cNvPr id="16" name="Picture 1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9DB00E2-8FF9-4367-855B-44E01F00F60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14425" y="1953419"/>
            <a:ext cx="4629150" cy="4095750"/>
          </a:xfrm>
          <a:prstGeom prst="rect">
            <a:avLst/>
          </a:prstGeom>
        </p:spPr>
      </p:pic>
      <p:pic>
        <p:nvPicPr>
          <p:cNvPr id="18" name="Picture 19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629D23F-0E9A-4338-B265-B8ACB66028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329004"/>
            <a:ext cx="5181600" cy="835555"/>
          </a:xfrm>
          <a:prstGeom prst="rect">
            <a:avLst/>
          </a:prstGeom>
        </p:spPr>
      </p:pic>
      <p:pic>
        <p:nvPicPr>
          <p:cNvPr id="21" name="Picture 2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CE058A1-858F-4E97-9E03-2A2587511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059" y="3339365"/>
            <a:ext cx="5131419" cy="653195"/>
          </a:xfrm>
          <a:prstGeom prst="rect">
            <a:avLst/>
          </a:prstGeom>
        </p:spPr>
      </p:pic>
      <p:pic>
        <p:nvPicPr>
          <p:cNvPr id="23" name="Picture 2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7FAB6BF-47C9-4227-9B41-8B0E21CD90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4498" y="7182618"/>
            <a:ext cx="2743200" cy="410129"/>
          </a:xfrm>
          <a:prstGeom prst="rect">
            <a:avLst/>
          </a:prstGeom>
        </p:spPr>
      </p:pic>
      <p:pic>
        <p:nvPicPr>
          <p:cNvPr id="25" name="Picture 2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6AC38C8-4F36-4D77-A86E-96373A5E9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1837" y="5415374"/>
            <a:ext cx="6116443" cy="91829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F706E86-AD36-4129-90F3-00AC968BA6FA}"/>
              </a:ext>
            </a:extLst>
          </p:cNvPr>
          <p:cNvSpPr txBox="1"/>
          <p:nvPr/>
        </p:nvSpPr>
        <p:spPr>
          <a:xfrm>
            <a:off x="5945011" y="4167011"/>
            <a:ext cx="6122810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CountVertorizer:</a:t>
            </a:r>
            <a:r>
              <a:rPr lang="en-US" altLang="ja-JP" dirty="0">
                <a:ea typeface="+mn-lt"/>
                <a:cs typeface="+mn-lt"/>
              </a:rPr>
              <a:t> </a:t>
            </a:r>
            <a:endParaRPr lang="en-US" altLang="ja-JP" sz="1200" i="1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  <a:p>
            <a:r>
              <a:rPr lang="ja-JP" altLang="en-US" sz="1200" i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#計算文檔中的單詞并返回一個計數向量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.</a:t>
            </a:r>
            <a:r>
              <a:rPr lang="en-US" altLang="ja-JP" sz="1200" i="1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ja-JP" altLang="en-US" sz="1200" i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向量長度等于所有文檔中不同單詞的總數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.</a:t>
            </a:r>
            <a:endParaRPr lang="en-US" sz="1200" i="1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Sum words of the text and return vectors.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Length of Vectors = amount of words </a:t>
            </a:r>
            <a:endParaRPr lang="en-US"/>
          </a:p>
        </p:txBody>
      </p:sp>
      <p:pic>
        <p:nvPicPr>
          <p:cNvPr id="29" name="Picture 11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7163DCB9-49A0-49CE-9BB1-2D83638EC2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132" y="365706"/>
            <a:ext cx="2743200" cy="170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73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DD30D-6C9C-4F47-A33B-EF58CC666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LDA</a:t>
            </a:r>
          </a:p>
        </p:txBody>
      </p:sp>
      <p:pic>
        <p:nvPicPr>
          <p:cNvPr id="7" name="Picture 7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8F6A0554-766D-49B7-A18C-E22CEFF787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2260" y="3654534"/>
            <a:ext cx="6027233" cy="2952736"/>
          </a:xfrm>
          <a:prstGeom prst="rect">
            <a:avLst/>
          </a:prstGeom>
        </p:spPr>
      </p:pic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D256113-C821-41A8-88CB-4AA94D4E1C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388428"/>
            <a:ext cx="6008648" cy="3123511"/>
          </a:xfrm>
          <a:prstGeom prst="rect">
            <a:avLst/>
          </a:prstGeom>
        </p:spPr>
      </p:pic>
      <p:pic>
        <p:nvPicPr>
          <p:cNvPr id="11" name="Picture 11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3D3F8527-E753-43D4-A8C5-5756B0FD6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9132" y="365706"/>
            <a:ext cx="2743200" cy="1703269"/>
          </a:xfrm>
          <a:prstGeom prst="rect">
            <a:avLst/>
          </a:prstGeom>
        </p:spPr>
      </p:pic>
      <p:pic>
        <p:nvPicPr>
          <p:cNvPr id="3" name="Picture 1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E5BB771-1A86-428D-952C-0B3EBEE98D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954" y="1415536"/>
            <a:ext cx="2370045" cy="209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29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7991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0A6AE-1A8D-4694-99F5-76593EC0D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err="1">
                <a:ea typeface="+mj-lt"/>
                <a:cs typeface="+mj-lt"/>
              </a:rPr>
              <a:t>DecisionTree</a:t>
            </a:r>
            <a:r>
              <a:rPr lang="en-US">
                <a:ea typeface="+mj-lt"/>
                <a:cs typeface="+mj-lt"/>
              </a:rPr>
              <a:t> </a:t>
            </a:r>
          </a:p>
        </p:txBody>
      </p:sp>
      <p:pic>
        <p:nvPicPr>
          <p:cNvPr id="15" name="Picture 15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F830DA62-EB47-4C65-A002-5A931492F7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416188"/>
            <a:ext cx="5181600" cy="3170212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A8B86A8-6693-4305-BF64-E9BCFFF052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Feature selection</a:t>
            </a:r>
          </a:p>
          <a:p>
            <a:r>
              <a:rPr lang="en-US">
                <a:cs typeface="Calibri"/>
              </a:rPr>
              <a:t>Decision tree model </a:t>
            </a:r>
          </a:p>
          <a:p>
            <a:pPr lvl="1"/>
            <a:r>
              <a:rPr lang="en-US">
                <a:ea typeface="+mn-lt"/>
                <a:cs typeface="+mn-lt"/>
              </a:rPr>
              <a:t>ID3</a:t>
            </a:r>
          </a:p>
          <a:p>
            <a:pPr lvl="1"/>
            <a:r>
              <a:rPr lang="en-US">
                <a:ea typeface="+mn-lt"/>
                <a:cs typeface="+mn-lt"/>
              </a:rPr>
              <a:t>C4.5</a:t>
            </a:r>
          </a:p>
          <a:p>
            <a:pPr lvl="1"/>
            <a:r>
              <a:rPr lang="en-US">
                <a:ea typeface="+mn-lt"/>
                <a:cs typeface="+mn-lt"/>
              </a:rPr>
              <a:t>CART</a:t>
            </a:r>
          </a:p>
          <a:p>
            <a:r>
              <a:rPr lang="en-US">
                <a:ea typeface="+mn-lt"/>
                <a:cs typeface="+mn-lt"/>
              </a:rPr>
              <a:t>Pruning</a:t>
            </a:r>
            <a:endParaRPr lang="en-US">
              <a:cs typeface="Calibri"/>
            </a:endParaRPr>
          </a:p>
          <a:p>
            <a:pPr lvl="1"/>
            <a:r>
              <a:rPr lang="en-US">
                <a:ea typeface="+mn-lt"/>
                <a:cs typeface="+mn-lt"/>
              </a:rPr>
              <a:t>Pre-Pruning</a:t>
            </a:r>
            <a:endParaRPr lang="en-US" sz="2800">
              <a:cs typeface="Calibri"/>
            </a:endParaRPr>
          </a:p>
          <a:p>
            <a:pPr lvl="1"/>
            <a:r>
              <a:rPr lang="en-US">
                <a:ea typeface="+mn-lt"/>
                <a:cs typeface="+mn-lt"/>
              </a:rPr>
              <a:t>Post-Pruning</a:t>
            </a:r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</p:txBody>
      </p:sp>
      <p:pic>
        <p:nvPicPr>
          <p:cNvPr id="3" name="Picture 3" descr="A picture containing clock&#10;&#10;Description generated with high confidence">
            <a:extLst>
              <a:ext uri="{FF2B5EF4-FFF2-40B4-BE49-F238E27FC236}">
                <a16:creationId xmlns:a16="http://schemas.microsoft.com/office/drawing/2014/main" id="{BA815954-0A9F-4051-9EB2-8C08A144C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5617" y="5039314"/>
            <a:ext cx="2743200" cy="132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088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A4B3C-E243-41FB-A44C-CD025E829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rgbClr val="000000"/>
                </a:solidFill>
                <a:latin typeface="Calibri" panose="020F0502020204030204" pitchFamily="34" charset="0"/>
              </a:rPr>
              <a:t>RandomForest</a:t>
            </a:r>
            <a:r>
              <a:rPr lang="en-US">
                <a:solidFill>
                  <a:srgbClr val="000000"/>
                </a:solidFill>
                <a:latin typeface="Calibri" panose="020F0502020204030204" pitchFamily="34" charset="0"/>
              </a:rPr>
              <a:t>​</a:t>
            </a:r>
            <a:endParaRPr lang="en-US"/>
          </a:p>
        </p:txBody>
      </p:sp>
      <p:pic>
        <p:nvPicPr>
          <p:cNvPr id="4" name="Picture 4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5B93FEBE-1DE6-4551-9B7A-B82FFCA79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0" y="2053431"/>
            <a:ext cx="6858000" cy="3895725"/>
          </a:xfrm>
          <a:prstGeom prst="rect">
            <a:avLst/>
          </a:prstGeom>
        </p:spPr>
      </p:pic>
      <p:pic>
        <p:nvPicPr>
          <p:cNvPr id="3" name="Picture 4" descr="A picture containing wall, bottle&#10;&#10;Description generated with high confidence">
            <a:extLst>
              <a:ext uri="{FF2B5EF4-FFF2-40B4-BE49-F238E27FC236}">
                <a16:creationId xmlns:a16="http://schemas.microsoft.com/office/drawing/2014/main" id="{C0351157-E522-44BB-86B9-8C90F2172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569178" y="1599747"/>
            <a:ext cx="3357033" cy="6387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06B316-C190-45A8-B1A5-E20D813EDB75}"/>
              </a:ext>
            </a:extLst>
          </p:cNvPr>
          <p:cNvSpPr txBox="1"/>
          <p:nvPr/>
        </p:nvSpPr>
        <p:spPr>
          <a:xfrm>
            <a:off x="476955" y="2748843"/>
            <a:ext cx="219286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u="sng"/>
              <a:t>Ensemble </a:t>
            </a:r>
            <a:r>
              <a:rPr lang="en-US" b="1" i="1" u="sng">
                <a:cs typeface="Calibri"/>
              </a:rPr>
              <a:t>method:</a:t>
            </a:r>
          </a:p>
          <a:p>
            <a:r>
              <a:rPr lang="en-US" b="1" i="1" u="sng">
                <a:cs typeface="Calibri"/>
              </a:rPr>
              <a:t>Bagging </a:t>
            </a:r>
          </a:p>
        </p:txBody>
      </p:sp>
    </p:spTree>
    <p:extLst>
      <p:ext uri="{BB962C8B-B14F-4D97-AF65-F5344CB8AC3E}">
        <p14:creationId xmlns:p14="http://schemas.microsoft.com/office/powerpoint/2010/main" val="3642117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DF9312CE-1125-4598-A160-FDCD3DE5E283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97556" y="465138"/>
            <a:ext cx="6723063" cy="37369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70549B5F-CE44-41AA-84AD-2A3AE2A0209D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4370917" y="4635853"/>
            <a:ext cx="7524750" cy="18018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9F8E0B-8DF0-4F95-AD40-E85D4B23891D}"/>
              </a:ext>
            </a:extLst>
          </p:cNvPr>
          <p:cNvSpPr txBox="1"/>
          <p:nvPr/>
        </p:nvSpPr>
        <p:spPr>
          <a:xfrm>
            <a:off x="7211483" y="1905705"/>
            <a:ext cx="4676420" cy="1661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i="1" u="sng">
                <a:ea typeface="+mn-lt"/>
                <a:cs typeface="+mn-lt"/>
              </a:rPr>
              <a:t>Ensemble method: Bagging </a:t>
            </a:r>
            <a:endParaRPr lang="x-none"/>
          </a:p>
          <a:p>
            <a:r>
              <a:rPr lang="x-none" sz="2400" b="1">
                <a:ea typeface="+mn-lt"/>
                <a:cs typeface="+mn-lt"/>
              </a:rPr>
              <a:t>Advantages:</a:t>
            </a:r>
            <a:endParaRPr lang="x-none" sz="2400" b="1" dirty="0">
              <a:ea typeface="+mn-lt"/>
              <a:cs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x-none" b="1">
                <a:ea typeface="+mn-lt"/>
                <a:cs typeface="+mn-lt"/>
              </a:rPr>
              <a:t>Better accuracy (Low Error)</a:t>
            </a:r>
            <a:endParaRPr lang="en-US" b="1">
              <a:cs typeface="Calibri" panose="020F050202020403020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x-none" b="1">
                <a:ea typeface="+mn-lt"/>
                <a:cs typeface="+mn-lt"/>
              </a:rPr>
              <a:t>Higher consistency (avoids overfitting)</a:t>
            </a:r>
            <a:endParaRPr lang="en-US" b="1">
              <a:cs typeface="Calibri" panose="020F050202020403020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x-none" b="1">
                <a:ea typeface="+mn-lt"/>
                <a:cs typeface="+mn-lt"/>
              </a:rPr>
              <a:t>Reduces bias and veriance errors</a:t>
            </a:r>
            <a:endParaRPr lang="en-US" b="1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7179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79720-5F83-4B51-A0DF-41D3E2366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RandomForest 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4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939A681D-BB20-4614-A1DF-C65E5CBA2A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4012" y="1896269"/>
            <a:ext cx="8943975" cy="4210050"/>
          </a:xfrm>
          <a:prstGeom prst="rect">
            <a:avLst/>
          </a:prstGeom>
        </p:spPr>
      </p:pic>
      <p:pic>
        <p:nvPicPr>
          <p:cNvPr id="3" name="Picture 4" descr="A close up of a newspaper&#10;&#10;Description generated with high confidence">
            <a:extLst>
              <a:ext uri="{FF2B5EF4-FFF2-40B4-BE49-F238E27FC236}">
                <a16:creationId xmlns:a16="http://schemas.microsoft.com/office/drawing/2014/main" id="{1D607587-7439-4C73-91A6-71E21E02A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153" y="363423"/>
            <a:ext cx="3774141" cy="275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91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A486B-43C3-4CBA-A43E-EE124966D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u="sng" err="1"/>
              <a:t>StringIndexer</a:t>
            </a:r>
            <a:endParaRPr lang="en-US" b="1" i="1" u="sng">
              <a:cs typeface="Calibri Light"/>
            </a:endParaRPr>
          </a:p>
        </p:txBody>
      </p:sp>
      <p:pic>
        <p:nvPicPr>
          <p:cNvPr id="15" name="Picture 1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4287383C-5302-4CA0-8A1C-04BAD8929E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66987" y="2958306"/>
            <a:ext cx="1724025" cy="2085975"/>
          </a:xfrm>
          <a:prstGeom prst="rect">
            <a:avLst/>
          </a:prstGeom>
        </p:spPr>
      </p:pic>
      <p:pic>
        <p:nvPicPr>
          <p:cNvPr id="17" name="Picture 1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7C83692-E2F4-4183-A2A4-A339FB4250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391400" y="2924969"/>
            <a:ext cx="274320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777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13667-79AC-460B-A1BF-9D9992A2D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u="sng" err="1">
                <a:ea typeface="+mj-lt"/>
                <a:cs typeface="+mj-lt"/>
              </a:rPr>
              <a:t>VectorIndexer</a:t>
            </a:r>
            <a:endParaRPr lang="en-US" err="1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C1DC821-4CB1-4850-A3B3-14A9994C7B2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endParaRPr lang="en-US"/>
          </a:p>
          <a:p>
            <a:pPr>
              <a:lnSpc>
                <a:spcPct val="120000"/>
              </a:lnSpc>
            </a:pPr>
            <a:r>
              <a:rPr lang="en-US" b="1" i="1" u="sng" err="1"/>
              <a:t>VectorIndexer</a:t>
            </a:r>
            <a:r>
              <a:rPr lang="en-US"/>
              <a:t> helps index categorical features in datasets of Vectors. It can both automatically decide which features are categorical and convert original values to category indices. Specifically, it does the following: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en-US"/>
              <a:t>Take an input column of type Vector and a parameter </a:t>
            </a:r>
            <a:r>
              <a:rPr lang="en-US" err="1"/>
              <a:t>maxCategories</a:t>
            </a:r>
            <a:r>
              <a:rPr lang="en-US"/>
              <a:t>.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en-US"/>
              <a:t>Decide which features should be categorical based on the number of distinct values, where features with at most </a:t>
            </a:r>
            <a:r>
              <a:rPr lang="en-US" err="1"/>
              <a:t>maxCategories</a:t>
            </a:r>
            <a:r>
              <a:rPr lang="en-US"/>
              <a:t> are declared categorical.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en-US"/>
              <a:t>Compute 0-based category indices for each categorical feature.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en-US"/>
              <a:t>Index categorical features and transform original feature values to indices.</a:t>
            </a:r>
          </a:p>
          <a:p>
            <a:pPr>
              <a:lnSpc>
                <a:spcPct val="120000"/>
              </a:lnSpc>
            </a:pPr>
            <a:r>
              <a:rPr lang="en-US"/>
              <a:t>Indexing categorical features allows algorithms such as Decision Trees and Tree Ensembles to treat categorical features appropriately, improving performance.</a:t>
            </a:r>
          </a:p>
          <a:p>
            <a:endParaRPr lang="en-US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A638E382-04C1-445D-A5D4-A7599F3036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610061"/>
            <a:ext cx="5181600" cy="278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931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953F6-7E38-4904-8D04-FE742EAD5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u="sng">
                <a:ea typeface="+mj-lt"/>
                <a:cs typeface="+mj-lt"/>
              </a:rPr>
              <a:t>VectorIndexer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552DC9A-1F9E-40FF-97F6-B895C7D1D7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52252"/>
            <a:ext cx="5181600" cy="3898084"/>
          </a:xfrm>
          <a:prstGeom prst="rect">
            <a:avLst/>
          </a:prstGeom>
        </p:spPr>
      </p:pic>
      <p:pic>
        <p:nvPicPr>
          <p:cNvPr id="15" name="Picture 1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402447E-70A2-456F-BDE5-2543292015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637715"/>
            <a:ext cx="5181600" cy="27271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33FF27-48CA-49CD-944E-72C956A9965A}"/>
              </a:ext>
            </a:extLst>
          </p:cNvPr>
          <p:cNvSpPr txBox="1"/>
          <p:nvPr/>
        </p:nvSpPr>
        <p:spPr>
          <a:xfrm>
            <a:off x="9136912" y="549526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B050"/>
                </a:solidFill>
                <a:cs typeface="Calibri"/>
              </a:rPr>
              <a:t>               ^</a:t>
            </a:r>
          </a:p>
          <a:p>
            <a:r>
              <a:rPr lang="en-US" dirty="0" err="1">
                <a:solidFill>
                  <a:srgbClr val="00B050"/>
                </a:solidFill>
              </a:rPr>
              <a:t>Continoune</a:t>
            </a:r>
            <a:r>
              <a:rPr lang="en-US" dirty="0">
                <a:solidFill>
                  <a:srgbClr val="00B050"/>
                </a:solidFill>
              </a:rPr>
              <a:t> </a:t>
            </a:r>
            <a:endParaRPr lang="en-US" dirty="0">
              <a:solidFill>
                <a:srgbClr val="00B050"/>
              </a:solidFill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0B0C45-D480-481D-BB30-ABD3CBAC4F62}"/>
              </a:ext>
            </a:extLst>
          </p:cNvPr>
          <p:cNvSpPr txBox="1"/>
          <p:nvPr/>
        </p:nvSpPr>
        <p:spPr>
          <a:xfrm>
            <a:off x="10130391" y="553181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[--^---^--]</a:t>
            </a:r>
            <a:endParaRPr lang="en-US" dirty="0">
              <a:solidFill>
                <a:srgbClr val="7030A0"/>
              </a:solidFill>
              <a:cs typeface="Calibri"/>
            </a:endParaRPr>
          </a:p>
          <a:p>
            <a:r>
              <a:rPr lang="en-US" dirty="0">
                <a:solidFill>
                  <a:srgbClr val="7030A0"/>
                </a:solidFill>
              </a:rPr>
              <a:t>-  Discrete</a:t>
            </a:r>
            <a:endParaRPr lang="en-US" dirty="0">
              <a:solidFill>
                <a:srgbClr val="7030A0"/>
              </a:solidFill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78134C-4BDE-4A79-BB1F-BA1B893E5CB6}"/>
              </a:ext>
            </a:extLst>
          </p:cNvPr>
          <p:cNvSpPr txBox="1"/>
          <p:nvPr/>
        </p:nvSpPr>
        <p:spPr>
          <a:xfrm>
            <a:off x="8146755" y="5772150"/>
            <a:ext cx="274320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4,</a:t>
            </a:r>
            <a:endParaRPr lang="en-US" sz="1200">
              <a:solidFill>
                <a:srgbClr val="7030A0"/>
              </a:solidFill>
              <a:cs typeface="Calibri"/>
            </a:endParaRPr>
          </a:p>
          <a:p>
            <a:r>
              <a:rPr lang="en-US" sz="1200" dirty="0">
                <a:solidFill>
                  <a:srgbClr val="7030A0"/>
                </a:solidFill>
              </a:rPr>
              <a:t>5,</a:t>
            </a:r>
            <a:endParaRPr lang="en-US" sz="1200">
              <a:solidFill>
                <a:srgbClr val="7030A0"/>
              </a:solidFill>
              <a:cs typeface="Calibri"/>
            </a:endParaRPr>
          </a:p>
          <a:p>
            <a:r>
              <a:rPr lang="en-US" sz="1200" dirty="0">
                <a:solidFill>
                  <a:srgbClr val="7030A0"/>
                </a:solidFill>
              </a:rPr>
              <a:t>6,</a:t>
            </a:r>
            <a:endParaRPr lang="en-US" sz="1200">
              <a:solidFill>
                <a:srgbClr val="7030A0"/>
              </a:solidFill>
              <a:cs typeface="Calibri"/>
            </a:endParaRPr>
          </a:p>
          <a:p>
            <a:r>
              <a:rPr lang="en-US" sz="1200" dirty="0">
                <a:solidFill>
                  <a:srgbClr val="7030A0"/>
                </a:solidFill>
              </a:rPr>
              <a:t>7,</a:t>
            </a:r>
            <a:endParaRPr lang="en-US" sz="1200">
              <a:solidFill>
                <a:srgbClr val="7030A0"/>
              </a:solidFill>
              <a:cs typeface="Calibri"/>
            </a:endParaRPr>
          </a:p>
          <a:p>
            <a:pPr algn="l"/>
            <a:r>
              <a:rPr lang="en-US" sz="1200" dirty="0">
                <a:solidFill>
                  <a:srgbClr val="7030A0"/>
                </a:solidFill>
              </a:rPr>
              <a:t>9</a:t>
            </a:r>
            <a:endParaRPr lang="en-US" sz="1200">
              <a:solidFill>
                <a:srgbClr val="7030A0"/>
              </a:solidFill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E9D61A-D0A2-4BEA-AD34-EE413386B4C2}"/>
              </a:ext>
            </a:extLst>
          </p:cNvPr>
          <p:cNvSpPr txBox="1"/>
          <p:nvPr/>
        </p:nvSpPr>
        <p:spPr>
          <a:xfrm>
            <a:off x="8493421" y="5817560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2,</a:t>
            </a:r>
            <a:endParaRPr lang="en-US" dirty="0">
              <a:solidFill>
                <a:srgbClr val="7030A0"/>
              </a:solidFill>
              <a:cs typeface="Calibri"/>
            </a:endParaRPr>
          </a:p>
          <a:p>
            <a:r>
              <a:rPr lang="en-US" dirty="0">
                <a:solidFill>
                  <a:srgbClr val="7030A0"/>
                </a:solidFill>
              </a:rPr>
              <a:t>7,</a:t>
            </a:r>
            <a:endParaRPr lang="en-US">
              <a:solidFill>
                <a:srgbClr val="7030A0"/>
              </a:solidFill>
              <a:cs typeface="Calibri"/>
            </a:endParaRPr>
          </a:p>
          <a:p>
            <a:pPr algn="l"/>
            <a:r>
              <a:rPr lang="en-US" dirty="0">
                <a:solidFill>
                  <a:srgbClr val="7030A0"/>
                </a:solidFill>
              </a:rPr>
              <a:t>9</a:t>
            </a:r>
            <a:endParaRPr lang="en-US" dirty="0">
              <a:solidFill>
                <a:srgbClr val="7030A0"/>
              </a:solidFill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5D254-9AFE-42EE-A0D5-C32CE8E2BD5F}"/>
              </a:ext>
            </a:extLst>
          </p:cNvPr>
          <p:cNvSpPr txBox="1"/>
          <p:nvPr/>
        </p:nvSpPr>
        <p:spPr>
          <a:xfrm>
            <a:off x="6952807" y="581866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00B050"/>
                </a:solidFill>
              </a:rPr>
              <a:t>2,3,4,5,8,9</a:t>
            </a:r>
          </a:p>
        </p:txBody>
      </p:sp>
    </p:spTree>
    <p:extLst>
      <p:ext uri="{BB962C8B-B14F-4D97-AF65-F5344CB8AC3E}">
        <p14:creationId xmlns:p14="http://schemas.microsoft.com/office/powerpoint/2010/main" val="3580916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BC8F2-B658-4121-8528-38E7754F6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/>
              <a:t>Content</a:t>
            </a: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52E7E37-EAB3-406B-BEF6-775B5302AA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198234"/>
              </p:ext>
            </p:extLst>
          </p:nvPr>
        </p:nvGraphicFramePr>
        <p:xfrm>
          <a:off x="1000874" y="2704637"/>
          <a:ext cx="6715689" cy="2600064"/>
        </p:xfrm>
        <a:graphic>
          <a:graphicData uri="http://schemas.openxmlformats.org/drawingml/2006/table">
            <a:tbl>
              <a:tblPr firstRow="1" bandRow="1"/>
              <a:tblGrid>
                <a:gridCol w="2592324">
                  <a:extLst>
                    <a:ext uri="{9D8B030D-6E8A-4147-A177-3AD203B41FA5}">
                      <a16:colId xmlns:a16="http://schemas.microsoft.com/office/drawing/2014/main" val="1976069890"/>
                    </a:ext>
                  </a:extLst>
                </a:gridCol>
                <a:gridCol w="2490847">
                  <a:extLst>
                    <a:ext uri="{9D8B030D-6E8A-4147-A177-3AD203B41FA5}">
                      <a16:colId xmlns:a16="http://schemas.microsoft.com/office/drawing/2014/main" val="3441523428"/>
                    </a:ext>
                  </a:extLst>
                </a:gridCol>
                <a:gridCol w="1632518">
                  <a:extLst>
                    <a:ext uri="{9D8B030D-6E8A-4147-A177-3AD203B41FA5}">
                      <a16:colId xmlns:a16="http://schemas.microsoft.com/office/drawing/2014/main" val="42117650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x-none" sz="1300">
                          <a:solidFill>
                            <a:srgbClr val="3D3D3D"/>
                          </a:solidFill>
                          <a:effectLst/>
                          <a:latin typeface="Calibri"/>
                        </a:rPr>
                        <a:t>Classification</a:t>
                      </a:r>
                      <a:r>
                        <a:rPr lang="en-US" sz="1300" b="1" dirty="0">
                          <a:solidFill>
                            <a:srgbClr val="3D3D3D"/>
                          </a:solidFill>
                          <a:effectLst/>
                          <a:latin typeface="Calibri"/>
                        </a:rPr>
                        <a:t>​</a:t>
                      </a:r>
                      <a:endParaRPr lang="en-US" sz="1300" dirty="0">
                        <a:solidFill>
                          <a:srgbClr val="3D3D3D"/>
                        </a:solidFill>
                        <a:effectLst/>
                        <a:latin typeface="Calibri"/>
                      </a:endParaRPr>
                    </a:p>
                  </a:txBody>
                  <a:tcPr marL="63444" marR="63444" marT="63444" marB="6344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x-none" sz="1300">
                          <a:solidFill>
                            <a:srgbClr val="3D3D3D"/>
                          </a:solidFill>
                          <a:effectLst/>
                          <a:latin typeface="Calibri"/>
                        </a:rPr>
                        <a:t>Regression</a:t>
                      </a:r>
                      <a:r>
                        <a:rPr lang="en-US" sz="1300" b="1" dirty="0">
                          <a:solidFill>
                            <a:srgbClr val="3D3D3D"/>
                          </a:solidFill>
                          <a:effectLst/>
                          <a:latin typeface="Calibri"/>
                        </a:rPr>
                        <a:t>​</a:t>
                      </a:r>
                      <a:endParaRPr lang="en-US" sz="1300" dirty="0">
                        <a:solidFill>
                          <a:srgbClr val="3D3D3D"/>
                        </a:solidFill>
                        <a:effectLst/>
                        <a:latin typeface="Calibri"/>
                      </a:endParaRPr>
                    </a:p>
                  </a:txBody>
                  <a:tcPr marL="63444" marR="63444" marT="63444" marB="6344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x-none" sz="1300" b="0" i="0">
                          <a:solidFill>
                            <a:srgbClr val="3D3D3D"/>
                          </a:solidFill>
                          <a:effectLst/>
                          <a:latin typeface="Calibri"/>
                        </a:rPr>
                        <a:t>Clustering</a:t>
                      </a:r>
                      <a:r>
                        <a:rPr lang="en-US" sz="1300" b="0" i="0" dirty="0">
                          <a:solidFill>
                            <a:srgbClr val="3D3D3D"/>
                          </a:solidFill>
                          <a:effectLst/>
                          <a:latin typeface="Calibri"/>
                        </a:rPr>
                        <a:t>​</a:t>
                      </a:r>
                    </a:p>
                  </a:txBody>
                  <a:tcPr marL="63444" marR="63444" marT="63444" marB="6344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6126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1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1. </a:t>
                      </a:r>
                      <a:r>
                        <a:rPr lang="en-US" sz="1300" b="1" i="1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LogisticRegression</a:t>
                      </a:r>
                      <a:r>
                        <a:rPr lang="en-US" sz="1300" b="1" i="1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​</a:t>
                      </a:r>
                    </a:p>
                  </a:txBody>
                  <a:tcPr marL="63444" marR="63444" marT="63444" marB="6344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1. </a:t>
                      </a:r>
                      <a:r>
                        <a:rPr lang="en-US" sz="1300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AFTSurvivalRegression</a:t>
                      </a: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​</a:t>
                      </a:r>
                    </a:p>
                  </a:txBody>
                  <a:tcPr marL="63444" marR="63444" marT="63444" marB="6344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1.BisectingKMeans​</a:t>
                      </a:r>
                    </a:p>
                  </a:txBody>
                  <a:tcPr marL="63444" marR="63444" marT="63444" marB="6344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3039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1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2. </a:t>
                      </a:r>
                      <a:r>
                        <a:rPr lang="en-US" sz="1300" b="1" i="1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DecisionTreeClassifier</a:t>
                      </a:r>
                      <a:r>
                        <a:rPr lang="en-US" sz="1300" b="1" i="1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​</a:t>
                      </a:r>
                    </a:p>
                  </a:txBody>
                  <a:tcPr marL="63444" marR="63444" marT="63444" marB="6344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2. 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hlinkClick r:id="rId2"/>
                        </a:rPr>
                        <a:t>DecisionTreeRegressor​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444" marR="63444" marT="63444" marB="6344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1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2. </a:t>
                      </a:r>
                      <a:r>
                        <a:rPr lang="en-US" sz="1300" b="1" i="1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Kmeans</a:t>
                      </a:r>
                      <a:r>
                        <a:rPr lang="en-US" sz="1300" b="1" i="1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​</a:t>
                      </a:r>
                    </a:p>
                  </a:txBody>
                  <a:tcPr marL="63444" marR="63444" marT="63444" marB="6344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02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3. </a:t>
                      </a:r>
                      <a:r>
                        <a:rPr lang="en-US" sz="1300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GBTClassifier</a:t>
                      </a: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​</a:t>
                      </a:r>
                    </a:p>
                  </a:txBody>
                  <a:tcPr marL="63444" marR="63444" marT="63444" marB="6344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3. </a:t>
                      </a:r>
                      <a:r>
                        <a:rPr lang="en-US" sz="1300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GBTRegressor</a:t>
                      </a: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​</a:t>
                      </a:r>
                    </a:p>
                  </a:txBody>
                  <a:tcPr marL="63444" marR="63444" marT="63444" marB="6344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3.GaussianMixture​</a:t>
                      </a:r>
                    </a:p>
                  </a:txBody>
                  <a:tcPr marL="63444" marR="63444" marT="63444" marB="6344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31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4. 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hlinkClick r:id="rId3"/>
                        </a:rPr>
                        <a:t>RandomForestClassifier​</a:t>
                      </a:r>
                      <a:endParaRPr lang="en-US" sz="130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444" marR="63444" marT="63444" marB="6344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4.GeneralizedLinearRegression​</a:t>
                      </a:r>
                    </a:p>
                  </a:txBody>
                  <a:tcPr marL="63444" marR="63444" marT="63444" marB="6344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hlinkClick r:id="rId4"/>
                        </a:rPr>
                        <a:t>LDA​</a:t>
                      </a:r>
                      <a:endParaRPr lang="en-US" sz="130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444" marR="63444" marT="63444" marB="6344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772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5. 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hlinkClick r:id="rId5"/>
                        </a:rPr>
                        <a:t>NaiveBayes​</a:t>
                      </a:r>
                      <a:endParaRPr lang="en-US" sz="130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444" marR="63444" marT="63444" marB="6344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5. </a:t>
                      </a:r>
                      <a:r>
                        <a:rPr lang="en-US" sz="1300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IsotonicRegression</a:t>
                      </a: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​</a:t>
                      </a:r>
                    </a:p>
                  </a:txBody>
                  <a:tcPr marL="63444" marR="63444" marT="63444" marB="6344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​</a:t>
                      </a:r>
                    </a:p>
                  </a:txBody>
                  <a:tcPr marL="63444" marR="63444" marT="63444" marB="6344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14894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6.MultilayerPerceptronClassifier​</a:t>
                      </a:r>
                    </a:p>
                  </a:txBody>
                  <a:tcPr marL="63444" marR="63444" marT="63444" marB="6344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6. </a:t>
                      </a:r>
                      <a:r>
                        <a:rPr lang="en-US" sz="1300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LinearRegression</a:t>
                      </a: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​</a:t>
                      </a:r>
                    </a:p>
                  </a:txBody>
                  <a:tcPr marL="63444" marR="63444" marT="63444" marB="6344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​</a:t>
                      </a:r>
                    </a:p>
                  </a:txBody>
                  <a:tcPr marL="63444" marR="63444" marT="63444" marB="6344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754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7. </a:t>
                      </a:r>
                      <a:r>
                        <a:rPr lang="en-US" sz="1300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OneVsRest</a:t>
                      </a: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​</a:t>
                      </a:r>
                    </a:p>
                  </a:txBody>
                  <a:tcPr marL="63444" marR="63444" marT="63444" marB="6344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7. 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hlinkClick r:id="rId6"/>
                        </a:rPr>
                        <a:t>RandomForestRgressor</a:t>
                      </a: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​</a:t>
                      </a:r>
                    </a:p>
                  </a:txBody>
                  <a:tcPr marL="63444" marR="63444" marT="63444" marB="6344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​</a:t>
                      </a:r>
                    </a:p>
                  </a:txBody>
                  <a:tcPr marL="63444" marR="63444" marT="63444" marB="6344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8373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E9A9AB5-DE8E-4196-849E-591481086D71}"/>
              </a:ext>
            </a:extLst>
          </p:cNvPr>
          <p:cNvSpPr txBox="1"/>
          <p:nvPr/>
        </p:nvSpPr>
        <p:spPr>
          <a:xfrm>
            <a:off x="8202706" y="2707341"/>
            <a:ext cx="330797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ML technique</a:t>
            </a:r>
          </a:p>
          <a:p>
            <a:pPr marL="342900" indent="-342900">
              <a:buAutoNum type="arabicPeriod"/>
            </a:pPr>
            <a:r>
              <a:rPr lang="en-US" dirty="0">
                <a:ea typeface="游ゴシック"/>
                <a:cs typeface="Calibri"/>
              </a:rPr>
              <a:t>Naïve Bayes</a:t>
            </a:r>
          </a:p>
          <a:p>
            <a:pPr marL="342900" indent="-342900">
              <a:buAutoNum type="arabicPeriod"/>
            </a:pPr>
            <a:r>
              <a:rPr lang="en-US" dirty="0">
                <a:ea typeface="游ゴシック"/>
                <a:cs typeface="Calibri"/>
              </a:rPr>
              <a:t>LDA</a:t>
            </a:r>
          </a:p>
          <a:p>
            <a:pPr marL="342900" indent="-342900">
              <a:buAutoNum type="arabicPeriod"/>
            </a:pPr>
            <a:r>
              <a:rPr lang="en-US" dirty="0">
                <a:ea typeface="游ゴシック"/>
                <a:cs typeface="Calibri"/>
              </a:rPr>
              <a:t>Decision Tree</a:t>
            </a:r>
          </a:p>
          <a:p>
            <a:pPr marL="342900" indent="-342900">
              <a:buAutoNum type="arabicPeriod"/>
            </a:pPr>
            <a:r>
              <a:rPr lang="en-US" dirty="0">
                <a:ea typeface="游ゴシック"/>
                <a:cs typeface="Calibri"/>
              </a:rPr>
              <a:t>Random Forest Regressor</a:t>
            </a:r>
            <a:endParaRPr lang="ja-JP" altLang="en-US" dirty="0">
              <a:ea typeface="游ゴシック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1580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18313-9FB9-4D6F-86D9-27B5F6298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318" y="653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 dirty="0" err="1">
                <a:ea typeface="+mj-lt"/>
                <a:cs typeface="+mj-lt"/>
              </a:rPr>
              <a:t>RandomForestClassifier</a:t>
            </a:r>
            <a:endParaRPr lang="en-US" sz="2800" err="1">
              <a:cs typeface="Calibri Light" panose="020F0302020204030204"/>
            </a:endParaRPr>
          </a:p>
        </p:txBody>
      </p:sp>
      <p:pic>
        <p:nvPicPr>
          <p:cNvPr id="4" name="Picture 5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9E0C47E7-1BED-49E8-8EEC-9638AABDDC2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6882" y="900158"/>
            <a:ext cx="7180729" cy="2553636"/>
          </a:xfrm>
          <a:prstGeom prst="rect">
            <a:avLst/>
          </a:prstGeom>
        </p:spPr>
      </p:pic>
      <p:pic>
        <p:nvPicPr>
          <p:cNvPr id="15" name="Picture 15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09E845A7-F9F2-4A8D-8CB5-230B22733F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517185" y="312598"/>
            <a:ext cx="3800475" cy="3038475"/>
          </a:xfrm>
          <a:prstGeom prst="rect">
            <a:avLst/>
          </a:prstGeom>
        </p:spPr>
      </p:pic>
      <p:pic>
        <p:nvPicPr>
          <p:cNvPr id="17" name="Picture 1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117CE10-B8FC-4015-A7B7-DD45B4156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28" y="3934945"/>
            <a:ext cx="5124450" cy="1990725"/>
          </a:xfrm>
          <a:prstGeom prst="rect">
            <a:avLst/>
          </a:prstGeom>
        </p:spPr>
      </p:pic>
      <p:pic>
        <p:nvPicPr>
          <p:cNvPr id="19" name="Picture 1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2465C5E-CD6B-4264-A8AA-6BB1AF338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5255" y="3539938"/>
            <a:ext cx="3713070" cy="329509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F02A79A-7AB9-426E-BA1B-284CC8FB0483}"/>
              </a:ext>
            </a:extLst>
          </p:cNvPr>
          <p:cNvSpPr txBox="1"/>
          <p:nvPr/>
        </p:nvSpPr>
        <p:spPr>
          <a:xfrm>
            <a:off x="152400" y="360381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 Light"/>
              </a:rPr>
              <a:t>RandomForestRegressor</a:t>
            </a:r>
            <a:r>
              <a:rPr lang="en-US">
                <a:latin typeface="Calibri Light"/>
                <a:cs typeface="Calibri Light"/>
              </a:rPr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49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E4CA2-21A8-4579-8FA5-0C00139D3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u="sng">
                <a:cs typeface="Calibri Light"/>
              </a:rPr>
              <a:t>IndexToString</a:t>
            </a:r>
            <a:endParaRPr lang="ja-JP" altLang="en-US" b="1" i="1" u="sng">
              <a:ea typeface="游ゴシック Light"/>
              <a:cs typeface="Calibri Light"/>
            </a:endParaRPr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6BDA944C-6D39-4282-B06B-E990A1400C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9494" y="1825625"/>
            <a:ext cx="50130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31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BA949-728D-4351-A325-0E0D8FF95F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End </a:t>
            </a:r>
            <a:br>
              <a:rPr lang="en-US"/>
            </a:br>
            <a:r>
              <a:rPr lang="en-US"/>
              <a:t>Thank you</a:t>
            </a:r>
            <a:br>
              <a:rPr lang="en-US"/>
            </a:br>
            <a:r>
              <a:rPr lang="en-US" sz="5300" err="1"/>
              <a:t>Pyspark</a:t>
            </a:r>
            <a:r>
              <a:rPr lang="en-US" sz="5300"/>
              <a:t> ML </a:t>
            </a:r>
            <a:r>
              <a:rPr lang="en-US" sz="5300" err="1"/>
              <a:t>Agglorithms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FF092C-06E9-4F50-8B4E-7757531F2B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Calibri Light"/>
              </a:rPr>
              <a:t>21th June 2019</a:t>
            </a:r>
            <a:endParaRPr lang="en-US">
              <a:ea typeface="+mn-lt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Kuan Sao I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4749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19E2-5464-4FE6-B2FF-DF6E2C960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289EEFBE-8DC1-4FDB-9034-5A978A2AE7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155267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96176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EBE8A-CEE4-4ABF-853F-BE5C78DB6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NaiveBayes​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2A528-E57B-429B-9211-270661AC3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  <a:hlinkClick r:id="rId2"/>
              </a:rPr>
              <a:t>Naive Bayes classifiers</a:t>
            </a:r>
            <a:r>
              <a:rPr lang="x-none">
                <a:ea typeface="+mn-lt"/>
                <a:cs typeface="+mn-lt"/>
              </a:rPr>
              <a:t> </a:t>
            </a:r>
            <a:r>
              <a:rPr lang="en-US">
                <a:ea typeface="+mn-lt"/>
                <a:cs typeface="+mn-lt"/>
              </a:rPr>
              <a:t>are a family of simple </a:t>
            </a:r>
            <a:r>
              <a:rPr lang="en-US" i="1">
                <a:solidFill>
                  <a:srgbClr val="000000"/>
                </a:solidFill>
                <a:ea typeface="+mn-lt"/>
                <a:cs typeface="+mn-lt"/>
              </a:rPr>
              <a:t>probabilistic</a:t>
            </a:r>
            <a:r>
              <a:rPr lang="en-US">
                <a:ea typeface="+mn-lt"/>
                <a:cs typeface="+mn-lt"/>
              </a:rPr>
              <a:t>, multiclass classifiers based on applying Bayes’ theorem with strong (naive) independence assumptions between every pair of features.</a:t>
            </a:r>
            <a:endParaRPr lang="en-US">
              <a:cs typeface="Calibri" panose="020F0502020204030204"/>
            </a:endParaRPr>
          </a:p>
        </p:txBody>
      </p:sp>
      <p:pic>
        <p:nvPicPr>
          <p:cNvPr id="4" name="Picture 4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FD342A68-A425-457B-BE9D-67C64BE19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11" y="3220412"/>
            <a:ext cx="2743200" cy="1080399"/>
          </a:xfrm>
          <a:prstGeom prst="rect">
            <a:avLst/>
          </a:prstGeom>
        </p:spPr>
      </p:pic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2591D2D-DD75-41E4-8395-47D7FAB55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766" y="4752743"/>
            <a:ext cx="2343150" cy="419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C0ECB9-FF68-4A08-896B-FB370C59030D}"/>
              </a:ext>
            </a:extLst>
          </p:cNvPr>
          <p:cNvSpPr txBox="1"/>
          <p:nvPr/>
        </p:nvSpPr>
        <p:spPr>
          <a:xfrm>
            <a:off x="4653844" y="3468511"/>
            <a:ext cx="585469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eg. If drink beer before exam, will the student fail the exam? 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P(fail|beer)=P(fail^beer)/P(beer)</a:t>
            </a:r>
          </a:p>
          <a:p>
            <a:r>
              <a:rPr lang="en-US">
                <a:cs typeface="Calibri"/>
              </a:rPr>
              <a:t>                     = 1*½ / ½ =1 = 100%</a:t>
            </a:r>
          </a:p>
          <a:p>
            <a:endParaRPr lang="en-US">
              <a:cs typeface="Calibri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AB156A9-88B7-448E-910F-19C07C7D10FD}"/>
              </a:ext>
            </a:extLst>
          </p:cNvPr>
          <p:cNvCxnSpPr/>
          <p:nvPr/>
        </p:nvCxnSpPr>
        <p:spPr>
          <a:xfrm>
            <a:off x="1267884" y="4068939"/>
            <a:ext cx="903111" cy="1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361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D3D74-386A-4650-AC4E-99A182D6A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NaiveBayes </a:t>
            </a:r>
          </a:p>
        </p:txBody>
      </p:sp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DE8A530-C58C-4205-A58F-2AD0C241EE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825447"/>
            <a:ext cx="5181600" cy="2351693"/>
          </a:xfrm>
          <a:prstGeom prst="rect">
            <a:avLst/>
          </a:prstGeom>
        </p:spPr>
      </p:pic>
      <p:pic>
        <p:nvPicPr>
          <p:cNvPr id="17" name="Picture 1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EDAA568-A9D0-40C0-843D-AE72B24770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62700" y="2353469"/>
            <a:ext cx="2570357" cy="1762358"/>
          </a:xfrm>
          <a:prstGeom prst="rect">
            <a:avLst/>
          </a:prstGeom>
        </p:spPr>
      </p:pic>
      <p:pic>
        <p:nvPicPr>
          <p:cNvPr id="19" name="Picture 1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D1D06C3-D19E-467A-918B-11208CCE8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1961" y="4074901"/>
            <a:ext cx="2743200" cy="2568102"/>
          </a:xfrm>
          <a:prstGeom prst="rect">
            <a:avLst/>
          </a:prstGeom>
        </p:spPr>
      </p:pic>
      <p:sp>
        <p:nvSpPr>
          <p:cNvPr id="22" name="Arrow: Bent-Up 21">
            <a:extLst>
              <a:ext uri="{FF2B5EF4-FFF2-40B4-BE49-F238E27FC236}">
                <a16:creationId xmlns:a16="http://schemas.microsoft.com/office/drawing/2014/main" id="{41C5B4AF-25EA-4309-A0F1-AF2A1BDBA48C}"/>
              </a:ext>
            </a:extLst>
          </p:cNvPr>
          <p:cNvSpPr/>
          <p:nvPr/>
        </p:nvSpPr>
        <p:spPr>
          <a:xfrm rot="5340000">
            <a:off x="7838578" y="4153565"/>
            <a:ext cx="853722" cy="131233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536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5E871-FB55-437C-831B-60A3AAFA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NaiveBayes</a:t>
            </a:r>
          </a:p>
        </p:txBody>
      </p:sp>
      <p:pic>
        <p:nvPicPr>
          <p:cNvPr id="5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AC8DC425-F8EB-45CC-83E7-8736B0BFF6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856702"/>
            <a:ext cx="5181600" cy="2289184"/>
          </a:xfrm>
          <a:prstGeom prst="rect">
            <a:avLst/>
          </a:prstGeom>
        </p:spPr>
      </p:pic>
      <p:pic>
        <p:nvPicPr>
          <p:cNvPr id="7" name="Picture 7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5AA46196-C987-49CE-91C9-740BA2813A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65665"/>
            <a:ext cx="5181600" cy="407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75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5E871-FB55-437C-831B-60A3AAFA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NaiveBayes</a:t>
            </a:r>
          </a:p>
        </p:txBody>
      </p:sp>
      <p:pic>
        <p:nvPicPr>
          <p:cNvPr id="9" name="Picture 9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367FC29D-5A0B-42F0-BDC8-2A3BC1DD7C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58841"/>
            <a:ext cx="10515600" cy="408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91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A52E6-97BE-48A8-80F7-A03D7DCFD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LDA (</a:t>
            </a:r>
            <a:r>
              <a:rPr lang="en-US" b="1" dirty="0">
                <a:ea typeface="+mj-lt"/>
                <a:cs typeface="+mj-lt"/>
              </a:rPr>
              <a:t>Latent Dirichlet Allocation)</a:t>
            </a:r>
            <a:endParaRPr lang="en-US" dirty="0"/>
          </a:p>
        </p:txBody>
      </p:sp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D2F92077-4414-4663-8AC9-AE430153D1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097" y="1331736"/>
            <a:ext cx="6845028" cy="4351338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99C3164-B4AB-46B5-A10C-2107FA1CE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366" y="3710359"/>
            <a:ext cx="5668536" cy="30747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502A60-4CE2-4CE8-9383-38E03EE54ABA}"/>
              </a:ext>
            </a:extLst>
          </p:cNvPr>
          <p:cNvSpPr txBox="1"/>
          <p:nvPr/>
        </p:nvSpPr>
        <p:spPr>
          <a:xfrm>
            <a:off x="7216588" y="1595717"/>
            <a:ext cx="4787152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0088CC"/>
                </a:solidFill>
                <a:latin typeface="Helvetica Neue"/>
                <a:hlinkClick r:id="rId4"/>
              </a:rPr>
              <a:t>Latent Dirichlet allocation (LDA)</a:t>
            </a:r>
            <a:r>
              <a:rPr lang="en-US" sz="1200" dirty="0">
                <a:solidFill>
                  <a:srgbClr val="1D1F22"/>
                </a:solidFill>
                <a:latin typeface="Helvetica Neue"/>
              </a:rPr>
              <a:t> is a topic model which infers topics from a collection of text documents. LDA can be thought of as a clustering algorithm as follows:</a:t>
            </a:r>
          </a:p>
          <a:p>
            <a:endParaRPr lang="en-US" sz="1200" dirty="0">
              <a:solidFill>
                <a:srgbClr val="1D1F22"/>
              </a:solidFill>
              <a:latin typeface="Helvetica Neue"/>
            </a:endParaRPr>
          </a:p>
          <a:p>
            <a:pPr marL="628650" lvl="1" indent="-171450">
              <a:buFont typeface="Arial"/>
              <a:buChar char="•"/>
            </a:pPr>
            <a:r>
              <a:rPr lang="en-US" sz="1200" dirty="0">
                <a:solidFill>
                  <a:srgbClr val="1D1F22"/>
                </a:solidFill>
                <a:latin typeface="Helvetica Neue"/>
              </a:rPr>
              <a:t>Topics correspond to cluster centers, and documents correspond to examples (rows) in a dataset.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dirty="0">
                <a:solidFill>
                  <a:srgbClr val="1D1F22"/>
                </a:solidFill>
                <a:latin typeface="Helvetica Neue"/>
              </a:rPr>
              <a:t>Topics and documents both exist in a feature space, where feature vectors are vectors of word counts (bag of words).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dirty="0">
                <a:solidFill>
                  <a:srgbClr val="1D1F22"/>
                </a:solidFill>
                <a:latin typeface="Helvetica Neue"/>
              </a:rPr>
              <a:t>Rather than estimating a clustering using a traditional distance, LDA uses a function based on a statistical model of how text documents are generated.</a:t>
            </a:r>
          </a:p>
        </p:txBody>
      </p:sp>
    </p:spTree>
    <p:extLst>
      <p:ext uri="{BB962C8B-B14F-4D97-AF65-F5344CB8AC3E}">
        <p14:creationId xmlns:p14="http://schemas.microsoft.com/office/powerpoint/2010/main" val="2556128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DD30D-6C9C-4F47-A33B-EF58CC666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LDA</a:t>
            </a:r>
          </a:p>
        </p:txBody>
      </p:sp>
      <p:pic>
        <p:nvPicPr>
          <p:cNvPr id="15" name="Picture 1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E387B68-99EB-4C80-B88E-E3D1A136E3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46998" y="3533936"/>
            <a:ext cx="3200400" cy="2466975"/>
          </a:xfrm>
          <a:prstGeom prst="rect">
            <a:avLst/>
          </a:prstGeom>
        </p:spPr>
      </p:pic>
      <p:pic>
        <p:nvPicPr>
          <p:cNvPr id="19" name="Picture 19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D6F4FF59-CCCC-484A-AB35-2F4EE348C0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1725" y="1606793"/>
            <a:ext cx="7720052" cy="439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99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231</Words>
  <Application>Microsoft Office PowerPoint</Application>
  <PresentationFormat>Widescreen</PresentationFormat>
  <Paragraphs>94</Paragraphs>
  <Slides>22</Slides>
  <Notes>1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Pyspark ML Agglorithms</vt:lpstr>
      <vt:lpstr>Content</vt:lpstr>
      <vt:lpstr>PowerPoint Presentation</vt:lpstr>
      <vt:lpstr>NaiveBayes​</vt:lpstr>
      <vt:lpstr>NaiveBayes </vt:lpstr>
      <vt:lpstr>NaiveBayes</vt:lpstr>
      <vt:lpstr>NaiveBayes</vt:lpstr>
      <vt:lpstr>LDA (Latent Dirichlet Allocation)</vt:lpstr>
      <vt:lpstr>LDA</vt:lpstr>
      <vt:lpstr>LDA</vt:lpstr>
      <vt:lpstr>LDA</vt:lpstr>
      <vt:lpstr>PowerPoint Presentation</vt:lpstr>
      <vt:lpstr>DecisionTree </vt:lpstr>
      <vt:lpstr>RandomForest​</vt:lpstr>
      <vt:lpstr>PowerPoint Presentation</vt:lpstr>
      <vt:lpstr>RandomForest </vt:lpstr>
      <vt:lpstr>StringIndexer</vt:lpstr>
      <vt:lpstr>VectorIndexer</vt:lpstr>
      <vt:lpstr>VectorIndexer</vt:lpstr>
      <vt:lpstr>RandomForestClassifier</vt:lpstr>
      <vt:lpstr>IndexToString</vt:lpstr>
      <vt:lpstr>The End  Thank you Pyspark ML Agglorithms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Pyspark ML Agglorithms</dc:title>
  <dc:creator>Cadence Kuan</dc:creator>
  <cp:lastModifiedBy>Cadence Kuan</cp:lastModifiedBy>
  <cp:revision>264</cp:revision>
  <cp:lastPrinted>2019-06-21T06:57:43Z</cp:lastPrinted>
  <dcterms:created xsi:type="dcterms:W3CDTF">2019-06-03T04:56:02Z</dcterms:created>
  <dcterms:modified xsi:type="dcterms:W3CDTF">2019-07-16T04:54:12Z</dcterms:modified>
</cp:coreProperties>
</file>